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7" r:id="rId3"/>
    <p:sldId id="257" r:id="rId4"/>
    <p:sldId id="259" r:id="rId5"/>
    <p:sldId id="260" r:id="rId6"/>
    <p:sldId id="269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B6055E-BF40-453E-BBBF-99B8DA50A119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41968352-54A5-4BB8-BE51-BB6AA75FD902}">
      <dgm:prSet phldrT="[Текст]"/>
      <dgm:spPr/>
      <dgm:t>
        <a:bodyPr/>
        <a:lstStyle/>
        <a:p>
          <a:r>
            <a:rPr lang="uk-UA" dirty="0">
              <a:solidFill>
                <a:srgbClr val="0000FF"/>
              </a:solidFill>
            </a:rPr>
            <a:t>Дидактичні</a:t>
          </a:r>
        </a:p>
      </dgm:t>
    </dgm:pt>
    <dgm:pt modelId="{F752AC8E-142B-4688-B2AC-1FC0A16BD6B7}" type="parTrans" cxnId="{310D107A-E7AF-4972-A490-B563ADF3CBED}">
      <dgm:prSet/>
      <dgm:spPr/>
      <dgm:t>
        <a:bodyPr/>
        <a:lstStyle/>
        <a:p>
          <a:endParaRPr lang="uk-UA"/>
        </a:p>
      </dgm:t>
    </dgm:pt>
    <dgm:pt modelId="{B5FAC9F4-B94B-44FF-8DDD-3B180070A62D}" type="sibTrans" cxnId="{310D107A-E7AF-4972-A490-B563ADF3CBED}">
      <dgm:prSet/>
      <dgm:spPr/>
      <dgm:t>
        <a:bodyPr/>
        <a:lstStyle/>
        <a:p>
          <a:endParaRPr lang="uk-UA"/>
        </a:p>
      </dgm:t>
    </dgm:pt>
    <dgm:pt modelId="{FD9F1D81-ACB7-4A56-8E67-23AFD1E220CD}">
      <dgm:prSet phldrT="[Текст]"/>
      <dgm:spPr/>
      <dgm:t>
        <a:bodyPr/>
        <a:lstStyle/>
        <a:p>
          <a:r>
            <a:rPr lang="uk-UA" dirty="0">
              <a:solidFill>
                <a:srgbClr val="0000FF"/>
              </a:solidFill>
            </a:rPr>
            <a:t>Психологічні</a:t>
          </a:r>
        </a:p>
      </dgm:t>
    </dgm:pt>
    <dgm:pt modelId="{3399303D-4679-40E7-98AF-10407817F829}" type="parTrans" cxnId="{E793C516-AD63-4305-BF29-1C36E46F9E33}">
      <dgm:prSet/>
      <dgm:spPr/>
      <dgm:t>
        <a:bodyPr/>
        <a:lstStyle/>
        <a:p>
          <a:endParaRPr lang="uk-UA"/>
        </a:p>
      </dgm:t>
    </dgm:pt>
    <dgm:pt modelId="{AC621D23-D887-4E41-ABAD-0643CBB4C558}" type="sibTrans" cxnId="{E793C516-AD63-4305-BF29-1C36E46F9E33}">
      <dgm:prSet/>
      <dgm:spPr/>
      <dgm:t>
        <a:bodyPr/>
        <a:lstStyle/>
        <a:p>
          <a:endParaRPr lang="uk-UA"/>
        </a:p>
      </dgm:t>
    </dgm:pt>
    <dgm:pt modelId="{E92040AC-B86D-4E87-8CCF-1841BC35E021}">
      <dgm:prSet phldrT="[Текст]"/>
      <dgm:spPr/>
      <dgm:t>
        <a:bodyPr/>
        <a:lstStyle/>
        <a:p>
          <a:r>
            <a:rPr lang="uk-UA" dirty="0">
              <a:solidFill>
                <a:srgbClr val="0000FF"/>
              </a:solidFill>
            </a:rPr>
            <a:t>Загально</a:t>
          </a:r>
          <a:r>
            <a:rPr lang="uk-UA" dirty="0"/>
            <a:t> </a:t>
          </a:r>
          <a:r>
            <a:rPr lang="uk-UA" dirty="0">
              <a:solidFill>
                <a:srgbClr val="0000FF"/>
              </a:solidFill>
            </a:rPr>
            <a:t>педагогічні</a:t>
          </a:r>
        </a:p>
      </dgm:t>
    </dgm:pt>
    <dgm:pt modelId="{66FA9FF0-8144-4694-81DB-FC476D38950C}" type="parTrans" cxnId="{E7566A27-3B89-4BF1-9042-5D62B9085825}">
      <dgm:prSet/>
      <dgm:spPr/>
      <dgm:t>
        <a:bodyPr/>
        <a:lstStyle/>
        <a:p>
          <a:endParaRPr lang="uk-UA"/>
        </a:p>
      </dgm:t>
    </dgm:pt>
    <dgm:pt modelId="{268ED4AB-5DFC-46D1-BB80-DFC11E5306A6}" type="sibTrans" cxnId="{E7566A27-3B89-4BF1-9042-5D62B9085825}">
      <dgm:prSet/>
      <dgm:spPr/>
      <dgm:t>
        <a:bodyPr/>
        <a:lstStyle/>
        <a:p>
          <a:endParaRPr lang="uk-UA"/>
        </a:p>
      </dgm:t>
    </dgm:pt>
    <dgm:pt modelId="{2D34C1B7-5DA8-4893-A0B6-9772EC960446}">
      <dgm:prSet phldrT="[Текст]"/>
      <dgm:spPr/>
      <dgm:t>
        <a:bodyPr/>
        <a:lstStyle/>
        <a:p>
          <a:r>
            <a:rPr lang="uk-UA" dirty="0">
              <a:solidFill>
                <a:srgbClr val="0000FF"/>
              </a:solidFill>
            </a:rPr>
            <a:t>Виховні</a:t>
          </a:r>
        </a:p>
      </dgm:t>
    </dgm:pt>
    <dgm:pt modelId="{F0955B37-92DB-401E-B610-FCE12638CB16}" type="parTrans" cxnId="{35ACB769-FCFC-4F13-B760-4BE01AF97AB3}">
      <dgm:prSet/>
      <dgm:spPr/>
      <dgm:t>
        <a:bodyPr/>
        <a:lstStyle/>
        <a:p>
          <a:endParaRPr lang="uk-UA"/>
        </a:p>
      </dgm:t>
    </dgm:pt>
    <dgm:pt modelId="{EF74B209-D0E5-4102-B91A-BE0397F2A81E}" type="sibTrans" cxnId="{35ACB769-FCFC-4F13-B760-4BE01AF97AB3}">
      <dgm:prSet/>
      <dgm:spPr/>
      <dgm:t>
        <a:bodyPr/>
        <a:lstStyle/>
        <a:p>
          <a:endParaRPr lang="uk-UA"/>
        </a:p>
      </dgm:t>
    </dgm:pt>
    <dgm:pt modelId="{D2CD1058-A483-40C9-918B-D6C1502E291A}">
      <dgm:prSet phldrT="[Текст]"/>
      <dgm:spPr/>
      <dgm:t>
        <a:bodyPr/>
        <a:lstStyle/>
        <a:p>
          <a:r>
            <a:rPr lang="uk-UA" dirty="0">
              <a:solidFill>
                <a:srgbClr val="0000FF"/>
              </a:solidFill>
            </a:rPr>
            <a:t>Гігієнічні</a:t>
          </a:r>
        </a:p>
      </dgm:t>
    </dgm:pt>
    <dgm:pt modelId="{60889888-D2A1-4F93-8BA4-7B017CDAD758}" type="parTrans" cxnId="{39CAC74B-BE66-46A2-94F8-95F413B98B47}">
      <dgm:prSet/>
      <dgm:spPr/>
      <dgm:t>
        <a:bodyPr/>
        <a:lstStyle/>
        <a:p>
          <a:endParaRPr lang="uk-UA"/>
        </a:p>
      </dgm:t>
    </dgm:pt>
    <dgm:pt modelId="{A7757BEB-0840-4DF9-BF27-445A8CEC838C}" type="sibTrans" cxnId="{39CAC74B-BE66-46A2-94F8-95F413B98B47}">
      <dgm:prSet/>
      <dgm:spPr/>
      <dgm:t>
        <a:bodyPr/>
        <a:lstStyle/>
        <a:p>
          <a:endParaRPr lang="uk-UA"/>
        </a:p>
      </dgm:t>
    </dgm:pt>
    <dgm:pt modelId="{C18189F3-84BD-4140-B7B8-CBFFDCD1CA86}" type="pres">
      <dgm:prSet presAssocID="{CBB6055E-BF40-453E-BBBF-99B8DA50A11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2C0536E-9353-41F3-AD7C-E44061817C8C}" type="pres">
      <dgm:prSet presAssocID="{41968352-54A5-4BB8-BE51-BB6AA75FD90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790E10-9BF7-4711-ABC1-2E92FDEA143F}" type="pres">
      <dgm:prSet presAssocID="{B5FAC9F4-B94B-44FF-8DDD-3B180070A62D}" presName="sibTrans" presStyleLbl="sibTrans2D1" presStyleIdx="0" presStyleCnt="5"/>
      <dgm:spPr/>
      <dgm:t>
        <a:bodyPr/>
        <a:lstStyle/>
        <a:p>
          <a:endParaRPr lang="ru-RU"/>
        </a:p>
      </dgm:t>
    </dgm:pt>
    <dgm:pt modelId="{6B2B4E64-F188-4F23-B938-2C502DC994E0}" type="pres">
      <dgm:prSet presAssocID="{B5FAC9F4-B94B-44FF-8DDD-3B180070A62D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79CD6F8E-BF4F-4B21-9DEE-4A0C12AEA663}" type="pres">
      <dgm:prSet presAssocID="{FD9F1D81-ACB7-4A56-8E67-23AFD1E220CD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760B2D-739D-4D0A-A3DC-ADD727F49380}" type="pres">
      <dgm:prSet presAssocID="{AC621D23-D887-4E41-ABAD-0643CBB4C558}" presName="sibTrans" presStyleLbl="sibTrans2D1" presStyleIdx="1" presStyleCnt="5"/>
      <dgm:spPr/>
      <dgm:t>
        <a:bodyPr/>
        <a:lstStyle/>
        <a:p>
          <a:endParaRPr lang="ru-RU"/>
        </a:p>
      </dgm:t>
    </dgm:pt>
    <dgm:pt modelId="{8ABDBBB2-01CA-45E7-9A80-FB5B48C0D13E}" type="pres">
      <dgm:prSet presAssocID="{AC621D23-D887-4E41-ABAD-0643CBB4C558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D2C7868D-9AAE-4A99-A515-F641AD377564}" type="pres">
      <dgm:prSet presAssocID="{E92040AC-B86D-4E87-8CCF-1841BC35E02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70D3BC-808A-4F53-AF4A-48169940D391}" type="pres">
      <dgm:prSet presAssocID="{268ED4AB-5DFC-46D1-BB80-DFC11E5306A6}" presName="sibTrans" presStyleLbl="sibTrans2D1" presStyleIdx="2" presStyleCnt="5"/>
      <dgm:spPr/>
      <dgm:t>
        <a:bodyPr/>
        <a:lstStyle/>
        <a:p>
          <a:endParaRPr lang="ru-RU"/>
        </a:p>
      </dgm:t>
    </dgm:pt>
    <dgm:pt modelId="{FC087536-9F86-42BD-9131-B8DC00ABE6D2}" type="pres">
      <dgm:prSet presAssocID="{268ED4AB-5DFC-46D1-BB80-DFC11E5306A6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0F23FFA5-F486-40BF-B1E8-BB12B89BD3E4}" type="pres">
      <dgm:prSet presAssocID="{2D34C1B7-5DA8-4893-A0B6-9772EC96044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7330A5-E1F8-499E-B045-6C279AF93997}" type="pres">
      <dgm:prSet presAssocID="{EF74B209-D0E5-4102-B91A-BE0397F2A81E}" presName="sibTrans" presStyleLbl="sibTrans2D1" presStyleIdx="3" presStyleCnt="5"/>
      <dgm:spPr/>
      <dgm:t>
        <a:bodyPr/>
        <a:lstStyle/>
        <a:p>
          <a:endParaRPr lang="ru-RU"/>
        </a:p>
      </dgm:t>
    </dgm:pt>
    <dgm:pt modelId="{1884AE0B-C3D1-46EA-8CC5-1E69B7597095}" type="pres">
      <dgm:prSet presAssocID="{EF74B209-D0E5-4102-B91A-BE0397F2A81E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6B054F00-08C4-4DB4-B264-3B0555F203F4}" type="pres">
      <dgm:prSet presAssocID="{D2CD1058-A483-40C9-918B-D6C1502E291A}" presName="node" presStyleLbl="node1" presStyleIdx="4" presStyleCnt="5" custRadScaleRad="95846" custRadScaleInc="-72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FD59D1-2C9F-48CD-ACEC-89D2C20EDF48}" type="pres">
      <dgm:prSet presAssocID="{A7757BEB-0840-4DF9-BF27-445A8CEC838C}" presName="sibTrans" presStyleLbl="sibTrans2D1" presStyleIdx="4" presStyleCnt="5"/>
      <dgm:spPr/>
      <dgm:t>
        <a:bodyPr/>
        <a:lstStyle/>
        <a:p>
          <a:endParaRPr lang="ru-RU"/>
        </a:p>
      </dgm:t>
    </dgm:pt>
    <dgm:pt modelId="{A47012C7-44F1-45DA-8EA5-B80FD2BE909D}" type="pres">
      <dgm:prSet presAssocID="{A7757BEB-0840-4DF9-BF27-445A8CEC838C}" presName="connectorText" presStyleLbl="sibTrans2D1" presStyleIdx="4" presStyleCnt="5"/>
      <dgm:spPr/>
      <dgm:t>
        <a:bodyPr/>
        <a:lstStyle/>
        <a:p>
          <a:endParaRPr lang="ru-RU"/>
        </a:p>
      </dgm:t>
    </dgm:pt>
  </dgm:ptLst>
  <dgm:cxnLst>
    <dgm:cxn modelId="{3EDE8407-AAAF-43D7-8A80-E6A881DD2128}" type="presOf" srcId="{CBB6055E-BF40-453E-BBBF-99B8DA50A119}" destId="{C18189F3-84BD-4140-B7B8-CBFFDCD1CA86}" srcOrd="0" destOrd="0" presId="urn:microsoft.com/office/officeart/2005/8/layout/cycle2"/>
    <dgm:cxn modelId="{825AF6C6-436C-4802-B349-FF36027E2DE8}" type="presOf" srcId="{EF74B209-D0E5-4102-B91A-BE0397F2A81E}" destId="{B67330A5-E1F8-499E-B045-6C279AF93997}" srcOrd="0" destOrd="0" presId="urn:microsoft.com/office/officeart/2005/8/layout/cycle2"/>
    <dgm:cxn modelId="{C6879134-1501-4D5A-A935-6B5687495594}" type="presOf" srcId="{EF74B209-D0E5-4102-B91A-BE0397F2A81E}" destId="{1884AE0B-C3D1-46EA-8CC5-1E69B7597095}" srcOrd="1" destOrd="0" presId="urn:microsoft.com/office/officeart/2005/8/layout/cycle2"/>
    <dgm:cxn modelId="{E793C516-AD63-4305-BF29-1C36E46F9E33}" srcId="{CBB6055E-BF40-453E-BBBF-99B8DA50A119}" destId="{FD9F1D81-ACB7-4A56-8E67-23AFD1E220CD}" srcOrd="1" destOrd="0" parTransId="{3399303D-4679-40E7-98AF-10407817F829}" sibTransId="{AC621D23-D887-4E41-ABAD-0643CBB4C558}"/>
    <dgm:cxn modelId="{B69308EC-CCF9-4329-8072-659FFEB12DBB}" type="presOf" srcId="{AC621D23-D887-4E41-ABAD-0643CBB4C558}" destId="{D7760B2D-739D-4D0A-A3DC-ADD727F49380}" srcOrd="0" destOrd="0" presId="urn:microsoft.com/office/officeart/2005/8/layout/cycle2"/>
    <dgm:cxn modelId="{39CAC74B-BE66-46A2-94F8-95F413B98B47}" srcId="{CBB6055E-BF40-453E-BBBF-99B8DA50A119}" destId="{D2CD1058-A483-40C9-918B-D6C1502E291A}" srcOrd="4" destOrd="0" parTransId="{60889888-D2A1-4F93-8BA4-7B017CDAD758}" sibTransId="{A7757BEB-0840-4DF9-BF27-445A8CEC838C}"/>
    <dgm:cxn modelId="{B0B86CB9-8723-4898-9368-AD2148848914}" type="presOf" srcId="{B5FAC9F4-B94B-44FF-8DDD-3B180070A62D}" destId="{00790E10-9BF7-4711-ABC1-2E92FDEA143F}" srcOrd="0" destOrd="0" presId="urn:microsoft.com/office/officeart/2005/8/layout/cycle2"/>
    <dgm:cxn modelId="{AD5B6B22-D107-45EF-9EB4-BB278303E2DC}" type="presOf" srcId="{268ED4AB-5DFC-46D1-BB80-DFC11E5306A6}" destId="{8770D3BC-808A-4F53-AF4A-48169940D391}" srcOrd="0" destOrd="0" presId="urn:microsoft.com/office/officeart/2005/8/layout/cycle2"/>
    <dgm:cxn modelId="{35ACB769-FCFC-4F13-B760-4BE01AF97AB3}" srcId="{CBB6055E-BF40-453E-BBBF-99B8DA50A119}" destId="{2D34C1B7-5DA8-4893-A0B6-9772EC960446}" srcOrd="3" destOrd="0" parTransId="{F0955B37-92DB-401E-B610-FCE12638CB16}" sibTransId="{EF74B209-D0E5-4102-B91A-BE0397F2A81E}"/>
    <dgm:cxn modelId="{ADEB34CF-1A8E-491E-943D-1E7A8323C9CB}" type="presOf" srcId="{FD9F1D81-ACB7-4A56-8E67-23AFD1E220CD}" destId="{79CD6F8E-BF4F-4B21-9DEE-4A0C12AEA663}" srcOrd="0" destOrd="0" presId="urn:microsoft.com/office/officeart/2005/8/layout/cycle2"/>
    <dgm:cxn modelId="{EDAC502D-2344-440E-8C33-B0641C658D10}" type="presOf" srcId="{D2CD1058-A483-40C9-918B-D6C1502E291A}" destId="{6B054F00-08C4-4DB4-B264-3B0555F203F4}" srcOrd="0" destOrd="0" presId="urn:microsoft.com/office/officeart/2005/8/layout/cycle2"/>
    <dgm:cxn modelId="{E8397918-F6C0-4462-94BF-0C66AEA067F8}" type="presOf" srcId="{41968352-54A5-4BB8-BE51-BB6AA75FD902}" destId="{E2C0536E-9353-41F3-AD7C-E44061817C8C}" srcOrd="0" destOrd="0" presId="urn:microsoft.com/office/officeart/2005/8/layout/cycle2"/>
    <dgm:cxn modelId="{F6028BC8-97B0-4C1D-9C36-7A829D37DEA3}" type="presOf" srcId="{A7757BEB-0840-4DF9-BF27-445A8CEC838C}" destId="{A47012C7-44F1-45DA-8EA5-B80FD2BE909D}" srcOrd="1" destOrd="0" presId="urn:microsoft.com/office/officeart/2005/8/layout/cycle2"/>
    <dgm:cxn modelId="{0DA059E8-92D3-4F29-906A-F0FB9B24A543}" type="presOf" srcId="{E92040AC-B86D-4E87-8CCF-1841BC35E021}" destId="{D2C7868D-9AAE-4A99-A515-F641AD377564}" srcOrd="0" destOrd="0" presId="urn:microsoft.com/office/officeart/2005/8/layout/cycle2"/>
    <dgm:cxn modelId="{310D107A-E7AF-4972-A490-B563ADF3CBED}" srcId="{CBB6055E-BF40-453E-BBBF-99B8DA50A119}" destId="{41968352-54A5-4BB8-BE51-BB6AA75FD902}" srcOrd="0" destOrd="0" parTransId="{F752AC8E-142B-4688-B2AC-1FC0A16BD6B7}" sibTransId="{B5FAC9F4-B94B-44FF-8DDD-3B180070A62D}"/>
    <dgm:cxn modelId="{E7566A27-3B89-4BF1-9042-5D62B9085825}" srcId="{CBB6055E-BF40-453E-BBBF-99B8DA50A119}" destId="{E92040AC-B86D-4E87-8CCF-1841BC35E021}" srcOrd="2" destOrd="0" parTransId="{66FA9FF0-8144-4694-81DB-FC476D38950C}" sibTransId="{268ED4AB-5DFC-46D1-BB80-DFC11E5306A6}"/>
    <dgm:cxn modelId="{9F5352AF-BA0B-4A12-9BA7-5CF0517754A4}" type="presOf" srcId="{AC621D23-D887-4E41-ABAD-0643CBB4C558}" destId="{8ABDBBB2-01CA-45E7-9A80-FB5B48C0D13E}" srcOrd="1" destOrd="0" presId="urn:microsoft.com/office/officeart/2005/8/layout/cycle2"/>
    <dgm:cxn modelId="{60E8D4ED-F94F-4653-A156-C839CDFA5D5F}" type="presOf" srcId="{268ED4AB-5DFC-46D1-BB80-DFC11E5306A6}" destId="{FC087536-9F86-42BD-9131-B8DC00ABE6D2}" srcOrd="1" destOrd="0" presId="urn:microsoft.com/office/officeart/2005/8/layout/cycle2"/>
    <dgm:cxn modelId="{6591D789-07C1-44D5-B071-09F936587EA4}" type="presOf" srcId="{B5FAC9F4-B94B-44FF-8DDD-3B180070A62D}" destId="{6B2B4E64-F188-4F23-B938-2C502DC994E0}" srcOrd="1" destOrd="0" presId="urn:microsoft.com/office/officeart/2005/8/layout/cycle2"/>
    <dgm:cxn modelId="{F4F6C478-B279-46D7-AD42-B91E137E25EB}" type="presOf" srcId="{2D34C1B7-5DA8-4893-A0B6-9772EC960446}" destId="{0F23FFA5-F486-40BF-B1E8-BB12B89BD3E4}" srcOrd="0" destOrd="0" presId="urn:microsoft.com/office/officeart/2005/8/layout/cycle2"/>
    <dgm:cxn modelId="{8EC17E7F-1BA8-41DF-A3BE-7E0ED89BF137}" type="presOf" srcId="{A7757BEB-0840-4DF9-BF27-445A8CEC838C}" destId="{11FD59D1-2C9F-48CD-ACEC-89D2C20EDF48}" srcOrd="0" destOrd="0" presId="urn:microsoft.com/office/officeart/2005/8/layout/cycle2"/>
    <dgm:cxn modelId="{632DFEB7-F3AC-49AA-97D7-54E2F8CC0E31}" type="presParOf" srcId="{C18189F3-84BD-4140-B7B8-CBFFDCD1CA86}" destId="{E2C0536E-9353-41F3-AD7C-E44061817C8C}" srcOrd="0" destOrd="0" presId="urn:microsoft.com/office/officeart/2005/8/layout/cycle2"/>
    <dgm:cxn modelId="{F645AF4A-EB4D-4F13-8EDB-2E99B9A08262}" type="presParOf" srcId="{C18189F3-84BD-4140-B7B8-CBFFDCD1CA86}" destId="{00790E10-9BF7-4711-ABC1-2E92FDEA143F}" srcOrd="1" destOrd="0" presId="urn:microsoft.com/office/officeart/2005/8/layout/cycle2"/>
    <dgm:cxn modelId="{929E610C-57E3-472B-B0AC-FC4DA7CB943C}" type="presParOf" srcId="{00790E10-9BF7-4711-ABC1-2E92FDEA143F}" destId="{6B2B4E64-F188-4F23-B938-2C502DC994E0}" srcOrd="0" destOrd="0" presId="urn:microsoft.com/office/officeart/2005/8/layout/cycle2"/>
    <dgm:cxn modelId="{4B204CB4-E070-4F5B-BBF4-F5284B99B9E6}" type="presParOf" srcId="{C18189F3-84BD-4140-B7B8-CBFFDCD1CA86}" destId="{79CD6F8E-BF4F-4B21-9DEE-4A0C12AEA663}" srcOrd="2" destOrd="0" presId="urn:microsoft.com/office/officeart/2005/8/layout/cycle2"/>
    <dgm:cxn modelId="{B57571C2-E160-49A7-91F8-CB0FBB8FF41E}" type="presParOf" srcId="{C18189F3-84BD-4140-B7B8-CBFFDCD1CA86}" destId="{D7760B2D-739D-4D0A-A3DC-ADD727F49380}" srcOrd="3" destOrd="0" presId="urn:microsoft.com/office/officeart/2005/8/layout/cycle2"/>
    <dgm:cxn modelId="{16963748-DB7E-4AD7-870D-F4B0F912EA55}" type="presParOf" srcId="{D7760B2D-739D-4D0A-A3DC-ADD727F49380}" destId="{8ABDBBB2-01CA-45E7-9A80-FB5B48C0D13E}" srcOrd="0" destOrd="0" presId="urn:microsoft.com/office/officeart/2005/8/layout/cycle2"/>
    <dgm:cxn modelId="{9FCA74B6-46A6-4B59-985C-72D8A655A27D}" type="presParOf" srcId="{C18189F3-84BD-4140-B7B8-CBFFDCD1CA86}" destId="{D2C7868D-9AAE-4A99-A515-F641AD377564}" srcOrd="4" destOrd="0" presId="urn:microsoft.com/office/officeart/2005/8/layout/cycle2"/>
    <dgm:cxn modelId="{3669064C-0554-4933-A403-A5F8C4570AB3}" type="presParOf" srcId="{C18189F3-84BD-4140-B7B8-CBFFDCD1CA86}" destId="{8770D3BC-808A-4F53-AF4A-48169940D391}" srcOrd="5" destOrd="0" presId="urn:microsoft.com/office/officeart/2005/8/layout/cycle2"/>
    <dgm:cxn modelId="{C2FF0C50-3BC4-4D2B-A1E6-F21374A8905C}" type="presParOf" srcId="{8770D3BC-808A-4F53-AF4A-48169940D391}" destId="{FC087536-9F86-42BD-9131-B8DC00ABE6D2}" srcOrd="0" destOrd="0" presId="urn:microsoft.com/office/officeart/2005/8/layout/cycle2"/>
    <dgm:cxn modelId="{5FE48385-9768-45B2-B11A-309B6871A85A}" type="presParOf" srcId="{C18189F3-84BD-4140-B7B8-CBFFDCD1CA86}" destId="{0F23FFA5-F486-40BF-B1E8-BB12B89BD3E4}" srcOrd="6" destOrd="0" presId="urn:microsoft.com/office/officeart/2005/8/layout/cycle2"/>
    <dgm:cxn modelId="{FAE121B1-D21B-4DEE-94B6-A11CF3782174}" type="presParOf" srcId="{C18189F3-84BD-4140-B7B8-CBFFDCD1CA86}" destId="{B67330A5-E1F8-499E-B045-6C279AF93997}" srcOrd="7" destOrd="0" presId="urn:microsoft.com/office/officeart/2005/8/layout/cycle2"/>
    <dgm:cxn modelId="{59A31865-87AB-41B7-93E0-D07D7E4EBF31}" type="presParOf" srcId="{B67330A5-E1F8-499E-B045-6C279AF93997}" destId="{1884AE0B-C3D1-46EA-8CC5-1E69B7597095}" srcOrd="0" destOrd="0" presId="urn:microsoft.com/office/officeart/2005/8/layout/cycle2"/>
    <dgm:cxn modelId="{C5DBEA57-C853-4174-A1DF-E8435CCF18AF}" type="presParOf" srcId="{C18189F3-84BD-4140-B7B8-CBFFDCD1CA86}" destId="{6B054F00-08C4-4DB4-B264-3B0555F203F4}" srcOrd="8" destOrd="0" presId="urn:microsoft.com/office/officeart/2005/8/layout/cycle2"/>
    <dgm:cxn modelId="{0E536812-5E3D-4122-B3D9-927164ABE90A}" type="presParOf" srcId="{C18189F3-84BD-4140-B7B8-CBFFDCD1CA86}" destId="{11FD59D1-2C9F-48CD-ACEC-89D2C20EDF48}" srcOrd="9" destOrd="0" presId="urn:microsoft.com/office/officeart/2005/8/layout/cycle2"/>
    <dgm:cxn modelId="{CD32CC69-0D5F-4BB9-964B-966FA3EBBE84}" type="presParOf" srcId="{11FD59D1-2C9F-48CD-ACEC-89D2C20EDF48}" destId="{A47012C7-44F1-45DA-8EA5-B80FD2BE909D}" srcOrd="0" destOrd="0" presId="urn:microsoft.com/office/officeart/2005/8/layout/cycle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48C2399-9BC6-4E41-9B78-4D6B15CDE984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EE890B9-C972-4123-B9C3-0A39EB59E573}">
      <dgm:prSet phldrT="[Текст]" custT="1"/>
      <dgm:spPr>
        <a:solidFill>
          <a:srgbClr val="FFFF00"/>
        </a:solidFill>
      </dgm:spPr>
      <dgm:t>
        <a:bodyPr/>
        <a:lstStyle/>
        <a:p>
          <a:pPr algn="ctr"/>
          <a:endParaRPr lang="ru-RU" sz="1800" dirty="0">
            <a:solidFill>
              <a:srgbClr val="D60093"/>
            </a:solidFill>
          </a:endParaRPr>
        </a:p>
        <a:p>
          <a:pPr algn="ctr"/>
          <a:r>
            <a:rPr lang="uk-UA" sz="1800" b="1" dirty="0">
              <a:solidFill>
                <a:srgbClr val="D60093"/>
              </a:solidFill>
            </a:rPr>
            <a:t>Ефективний</a:t>
          </a:r>
          <a:endParaRPr lang="ru-RU" sz="1800" dirty="0">
            <a:solidFill>
              <a:srgbClr val="D60093"/>
            </a:solidFill>
          </a:endParaRPr>
        </a:p>
        <a:p>
          <a:pPr algn="ctr"/>
          <a:r>
            <a:rPr lang="uk-UA" sz="1800" b="1" dirty="0">
              <a:solidFill>
                <a:srgbClr val="D60093"/>
              </a:solidFill>
            </a:rPr>
            <a:t>Сучасний </a:t>
          </a:r>
        </a:p>
        <a:p>
          <a:pPr algn="ctr"/>
          <a:r>
            <a:rPr lang="uk-UA" sz="1800" b="1" dirty="0">
              <a:solidFill>
                <a:srgbClr val="D60093"/>
              </a:solidFill>
            </a:rPr>
            <a:t>Урок</a:t>
          </a:r>
          <a:endParaRPr lang="ru-RU" sz="1800" dirty="0">
            <a:solidFill>
              <a:srgbClr val="D60093"/>
            </a:solidFill>
          </a:endParaRPr>
        </a:p>
      </dgm:t>
    </dgm:pt>
    <dgm:pt modelId="{AEF43807-3323-47D4-9AC0-7164BC00B65D}" type="parTrans" cxnId="{8C14B9E2-E384-4A9D-B2D3-05E541DC8322}">
      <dgm:prSet/>
      <dgm:spPr/>
      <dgm:t>
        <a:bodyPr/>
        <a:lstStyle/>
        <a:p>
          <a:endParaRPr lang="ru-RU"/>
        </a:p>
      </dgm:t>
    </dgm:pt>
    <dgm:pt modelId="{2F039F6C-9967-4C3A-9762-2E2F01990EC1}" type="sibTrans" cxnId="{8C14B9E2-E384-4A9D-B2D3-05E541DC8322}">
      <dgm:prSet/>
      <dgm:spPr/>
      <dgm:t>
        <a:bodyPr/>
        <a:lstStyle/>
        <a:p>
          <a:endParaRPr lang="ru-RU"/>
        </a:p>
      </dgm:t>
    </dgm:pt>
    <dgm:pt modelId="{40482C13-3664-4B81-A29A-DEA34FDD44B4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uk-UA" sz="2000" b="1" dirty="0">
              <a:solidFill>
                <a:srgbClr val="D60093"/>
              </a:solidFill>
            </a:rPr>
            <a:t>Матеріально-технічне</a:t>
          </a:r>
          <a:r>
            <a:rPr lang="uk-UA" sz="2000" b="1" dirty="0">
              <a:solidFill>
                <a:schemeClr val="tx1"/>
              </a:solidFill>
            </a:rPr>
            <a:t> </a:t>
          </a:r>
          <a:r>
            <a:rPr lang="uk-UA" sz="2000" b="1" dirty="0">
              <a:solidFill>
                <a:srgbClr val="D60093"/>
              </a:solidFill>
            </a:rPr>
            <a:t>забезпечен-ня</a:t>
          </a:r>
          <a:endParaRPr lang="ru-RU" sz="2000" b="1" dirty="0">
            <a:solidFill>
              <a:srgbClr val="D60093"/>
            </a:solidFill>
          </a:endParaRPr>
        </a:p>
      </dgm:t>
    </dgm:pt>
    <dgm:pt modelId="{906059F3-6001-4437-BE54-20116B2A73DC}" type="parTrans" cxnId="{DCB2C960-D3C6-4463-BFC0-0E758B8FB95F}">
      <dgm:prSet/>
      <dgm:spPr/>
      <dgm:t>
        <a:bodyPr/>
        <a:lstStyle/>
        <a:p>
          <a:endParaRPr lang="ru-RU" dirty="0"/>
        </a:p>
      </dgm:t>
    </dgm:pt>
    <dgm:pt modelId="{79B07B1A-0A47-4AA3-94E5-076AD3862C72}" type="sibTrans" cxnId="{DCB2C960-D3C6-4463-BFC0-0E758B8FB95F}">
      <dgm:prSet/>
      <dgm:spPr/>
      <dgm:t>
        <a:bodyPr/>
        <a:lstStyle/>
        <a:p>
          <a:endParaRPr lang="ru-RU"/>
        </a:p>
      </dgm:t>
    </dgm:pt>
    <dgm:pt modelId="{FCBCB5C4-E04D-4E2F-9778-575465E8F22B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uk-UA" sz="2400" b="1" dirty="0">
              <a:solidFill>
                <a:srgbClr val="D60093"/>
              </a:solidFill>
            </a:rPr>
            <a:t>Методи навчання</a:t>
          </a:r>
          <a:endParaRPr lang="ru-RU" sz="2400" b="1" dirty="0">
            <a:solidFill>
              <a:srgbClr val="D60093"/>
            </a:solidFill>
          </a:endParaRPr>
        </a:p>
      </dgm:t>
    </dgm:pt>
    <dgm:pt modelId="{9903A811-CAE9-44D6-A16E-055003395D1A}" type="parTrans" cxnId="{410B9D0A-6F44-420A-8A9C-3ED37429A330}">
      <dgm:prSet/>
      <dgm:spPr/>
      <dgm:t>
        <a:bodyPr/>
        <a:lstStyle/>
        <a:p>
          <a:endParaRPr lang="ru-RU" dirty="0"/>
        </a:p>
      </dgm:t>
    </dgm:pt>
    <dgm:pt modelId="{3FFA7E12-B9E5-49EF-A24F-D3B7421CFF06}" type="sibTrans" cxnId="{410B9D0A-6F44-420A-8A9C-3ED37429A330}">
      <dgm:prSet/>
      <dgm:spPr/>
      <dgm:t>
        <a:bodyPr/>
        <a:lstStyle/>
        <a:p>
          <a:endParaRPr lang="ru-RU"/>
        </a:p>
      </dgm:t>
    </dgm:pt>
    <dgm:pt modelId="{5F261932-0A63-495F-90D0-11413125A8BE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uk-UA" sz="2000" b="1" dirty="0">
              <a:solidFill>
                <a:srgbClr val="D60093"/>
              </a:solidFill>
            </a:rPr>
            <a:t>Емоційний настрій</a:t>
          </a:r>
          <a:endParaRPr lang="ru-RU" sz="2000" b="1" dirty="0">
            <a:solidFill>
              <a:srgbClr val="D60093"/>
            </a:solidFill>
          </a:endParaRPr>
        </a:p>
      </dgm:t>
    </dgm:pt>
    <dgm:pt modelId="{442C20B0-E548-4430-93CE-0449A6769438}" type="parTrans" cxnId="{C785784B-E6A1-4E38-9B8B-478AC60D3864}">
      <dgm:prSet/>
      <dgm:spPr/>
      <dgm:t>
        <a:bodyPr/>
        <a:lstStyle/>
        <a:p>
          <a:endParaRPr lang="ru-RU" dirty="0"/>
        </a:p>
      </dgm:t>
    </dgm:pt>
    <dgm:pt modelId="{D45AD57D-6173-4D8F-8376-98595A8B0FC7}" type="sibTrans" cxnId="{C785784B-E6A1-4E38-9B8B-478AC60D3864}">
      <dgm:prSet/>
      <dgm:spPr/>
      <dgm:t>
        <a:bodyPr/>
        <a:lstStyle/>
        <a:p>
          <a:endParaRPr lang="ru-RU"/>
        </a:p>
      </dgm:t>
    </dgm:pt>
    <dgm:pt modelId="{A3EF6C82-6F3C-44D6-9A50-17D9E5156943}">
      <dgm:prSet phldrT="[Текст]" custT="1"/>
      <dgm:spPr>
        <a:solidFill>
          <a:srgbClr val="FFFF00"/>
        </a:solidFill>
      </dgm:spPr>
      <dgm:t>
        <a:bodyPr/>
        <a:lstStyle/>
        <a:p>
          <a:pPr algn="ctr"/>
          <a:r>
            <a:rPr lang="uk-UA" sz="2000" b="1" dirty="0">
              <a:solidFill>
                <a:srgbClr val="D60093"/>
              </a:solidFill>
            </a:rPr>
            <a:t>Кадрове забезпечен-ня</a:t>
          </a:r>
          <a:endParaRPr lang="ru-RU" sz="2000" b="1" dirty="0">
            <a:solidFill>
              <a:srgbClr val="D60093"/>
            </a:solidFill>
          </a:endParaRPr>
        </a:p>
      </dgm:t>
    </dgm:pt>
    <dgm:pt modelId="{C38A8B61-F968-4C85-BC8E-087D99E18302}" type="parTrans" cxnId="{9301303A-C2FA-4B52-88A8-D3EB6C5E20C4}">
      <dgm:prSet/>
      <dgm:spPr/>
      <dgm:t>
        <a:bodyPr/>
        <a:lstStyle/>
        <a:p>
          <a:endParaRPr lang="ru-RU" dirty="0"/>
        </a:p>
      </dgm:t>
    </dgm:pt>
    <dgm:pt modelId="{AB21D4D1-358A-41A8-8F11-6F2802A1C498}" type="sibTrans" cxnId="{9301303A-C2FA-4B52-88A8-D3EB6C5E20C4}">
      <dgm:prSet/>
      <dgm:spPr/>
      <dgm:t>
        <a:bodyPr/>
        <a:lstStyle/>
        <a:p>
          <a:endParaRPr lang="ru-RU"/>
        </a:p>
      </dgm:t>
    </dgm:pt>
    <dgm:pt modelId="{92D194AB-530D-4425-8C16-18325BC23640}">
      <dgm:prSet custT="1"/>
      <dgm:spPr>
        <a:solidFill>
          <a:srgbClr val="FFFF00"/>
        </a:solidFill>
      </dgm:spPr>
      <dgm:t>
        <a:bodyPr/>
        <a:lstStyle/>
        <a:p>
          <a:r>
            <a:rPr lang="uk-UA" sz="2000" b="1" dirty="0">
              <a:solidFill>
                <a:srgbClr val="D60093"/>
              </a:solidFill>
            </a:rPr>
            <a:t>Навчал</a:t>
          </a:r>
          <a:r>
            <a:rPr lang="uk-UA" sz="2400" b="1" dirty="0">
              <a:solidFill>
                <a:srgbClr val="D60093"/>
              </a:solidFill>
            </a:rPr>
            <a:t>ьн</a:t>
          </a:r>
          <a:r>
            <a:rPr lang="uk-UA" sz="2000" b="1" dirty="0">
              <a:solidFill>
                <a:srgbClr val="D60093"/>
              </a:solidFill>
            </a:rPr>
            <a:t>і програми</a:t>
          </a:r>
          <a:endParaRPr lang="ru-RU" sz="2000" b="1" dirty="0">
            <a:solidFill>
              <a:srgbClr val="D60093"/>
            </a:solidFill>
          </a:endParaRPr>
        </a:p>
      </dgm:t>
    </dgm:pt>
    <dgm:pt modelId="{ABA67D70-5111-484B-9869-A98F4672F3C6}" type="parTrans" cxnId="{67CF2271-3FC1-4100-854A-AFEA0A85BCAE}">
      <dgm:prSet/>
      <dgm:spPr/>
      <dgm:t>
        <a:bodyPr/>
        <a:lstStyle/>
        <a:p>
          <a:endParaRPr lang="ru-RU" dirty="0"/>
        </a:p>
      </dgm:t>
    </dgm:pt>
    <dgm:pt modelId="{7E74809E-5CF4-4598-B8BC-A30535151FF6}" type="sibTrans" cxnId="{67CF2271-3FC1-4100-854A-AFEA0A85BCAE}">
      <dgm:prSet/>
      <dgm:spPr/>
      <dgm:t>
        <a:bodyPr/>
        <a:lstStyle/>
        <a:p>
          <a:endParaRPr lang="ru-RU"/>
        </a:p>
      </dgm:t>
    </dgm:pt>
    <dgm:pt modelId="{B4709C57-44B2-4826-8AF5-B524F884F86E}">
      <dgm:prSet custT="1"/>
      <dgm:spPr>
        <a:solidFill>
          <a:srgbClr val="FFFF00"/>
        </a:solidFill>
      </dgm:spPr>
      <dgm:t>
        <a:bodyPr/>
        <a:lstStyle/>
        <a:p>
          <a:r>
            <a:rPr lang="uk-UA" sz="1800" b="1" dirty="0">
              <a:solidFill>
                <a:srgbClr val="D60093"/>
              </a:solidFill>
            </a:rPr>
            <a:t>Суспільна значущість навчання </a:t>
          </a:r>
          <a:endParaRPr lang="ru-RU" sz="1800" dirty="0">
            <a:solidFill>
              <a:srgbClr val="D60093"/>
            </a:solidFill>
          </a:endParaRPr>
        </a:p>
      </dgm:t>
    </dgm:pt>
    <dgm:pt modelId="{9947E304-04AC-490D-8130-77FA75AF8B3E}" type="parTrans" cxnId="{800B14BF-07C7-45DF-8D95-8663CCACA7B5}">
      <dgm:prSet/>
      <dgm:spPr/>
      <dgm:t>
        <a:bodyPr/>
        <a:lstStyle/>
        <a:p>
          <a:endParaRPr lang="ru-RU" dirty="0"/>
        </a:p>
      </dgm:t>
    </dgm:pt>
    <dgm:pt modelId="{D3A2D6AA-57BF-416B-B2D2-83938A33B6F5}" type="sibTrans" cxnId="{800B14BF-07C7-45DF-8D95-8663CCACA7B5}">
      <dgm:prSet/>
      <dgm:spPr/>
      <dgm:t>
        <a:bodyPr/>
        <a:lstStyle/>
        <a:p>
          <a:endParaRPr lang="ru-RU"/>
        </a:p>
      </dgm:t>
    </dgm:pt>
    <dgm:pt modelId="{F24F61C8-579B-4FEE-977E-B7B1A5B02298}">
      <dgm:prSet custT="1"/>
      <dgm:spPr>
        <a:solidFill>
          <a:srgbClr val="FFFF00"/>
        </a:solidFill>
      </dgm:spPr>
      <dgm:t>
        <a:bodyPr/>
        <a:lstStyle/>
        <a:p>
          <a:r>
            <a:rPr lang="uk-UA" sz="2000" b="1" dirty="0">
              <a:solidFill>
                <a:srgbClr val="D60093"/>
              </a:solidFill>
            </a:rPr>
            <a:t>Форми</a:t>
          </a:r>
          <a:r>
            <a:rPr lang="uk-UA" sz="2000" b="1" baseline="0" dirty="0">
              <a:solidFill>
                <a:srgbClr val="D60093"/>
              </a:solidFill>
            </a:rPr>
            <a:t>  організації навчання</a:t>
          </a:r>
          <a:endParaRPr lang="ru-RU" sz="2000" b="1" dirty="0">
            <a:solidFill>
              <a:srgbClr val="D60093"/>
            </a:solidFill>
          </a:endParaRPr>
        </a:p>
      </dgm:t>
    </dgm:pt>
    <dgm:pt modelId="{C79D473F-7E33-45C2-B997-A8F43BC70AA3}" type="parTrans" cxnId="{C5D311E2-6E41-4F31-97B7-D576E7557F89}">
      <dgm:prSet/>
      <dgm:spPr/>
      <dgm:t>
        <a:bodyPr/>
        <a:lstStyle/>
        <a:p>
          <a:endParaRPr lang="ru-RU" dirty="0"/>
        </a:p>
      </dgm:t>
    </dgm:pt>
    <dgm:pt modelId="{6426E2C7-F172-4C43-9BFE-D613CF74E295}" type="sibTrans" cxnId="{C5D311E2-6E41-4F31-97B7-D576E7557F89}">
      <dgm:prSet/>
      <dgm:spPr/>
      <dgm:t>
        <a:bodyPr/>
        <a:lstStyle/>
        <a:p>
          <a:endParaRPr lang="ru-RU"/>
        </a:p>
      </dgm:t>
    </dgm:pt>
    <dgm:pt modelId="{4F2F0DE1-1287-4F69-AE2F-E99F9064C4A4}" type="pres">
      <dgm:prSet presAssocID="{048C2399-9BC6-4E41-9B78-4D6B15CDE98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5048D97-7C5F-4938-A8A1-40823312A1AC}" type="pres">
      <dgm:prSet presAssocID="{DEE890B9-C972-4123-B9C3-0A39EB59E573}" presName="centerShape" presStyleLbl="node0" presStyleIdx="0" presStyleCnt="1" custScaleX="161979" custScaleY="132092" custLinFactNeighborX="-385" custLinFactNeighborY="-754"/>
      <dgm:spPr/>
      <dgm:t>
        <a:bodyPr/>
        <a:lstStyle/>
        <a:p>
          <a:endParaRPr lang="ru-RU"/>
        </a:p>
      </dgm:t>
    </dgm:pt>
    <dgm:pt modelId="{A3016FB4-FC33-4167-B6F1-F1CA2740C09F}" type="pres">
      <dgm:prSet presAssocID="{906059F3-6001-4437-BE54-20116B2A73DC}" presName="Name9" presStyleLbl="parChTrans1D2" presStyleIdx="0" presStyleCnt="7"/>
      <dgm:spPr/>
      <dgm:t>
        <a:bodyPr/>
        <a:lstStyle/>
        <a:p>
          <a:endParaRPr lang="ru-RU"/>
        </a:p>
      </dgm:t>
    </dgm:pt>
    <dgm:pt modelId="{9A9F3C84-015A-4745-9862-37A5A24D8D28}" type="pres">
      <dgm:prSet presAssocID="{906059F3-6001-4437-BE54-20116B2A73DC}" presName="connTx" presStyleLbl="parChTrans1D2" presStyleIdx="0" presStyleCnt="7"/>
      <dgm:spPr/>
      <dgm:t>
        <a:bodyPr/>
        <a:lstStyle/>
        <a:p>
          <a:endParaRPr lang="ru-RU"/>
        </a:p>
      </dgm:t>
    </dgm:pt>
    <dgm:pt modelId="{70FCF58C-2D65-4DA1-814E-EEEF754FF70C}" type="pres">
      <dgm:prSet presAssocID="{40482C13-3664-4B81-A29A-DEA34FDD44B4}" presName="node" presStyleLbl="node1" presStyleIdx="0" presStyleCnt="7" custScaleX="171836" custScaleY="1008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EADBE8-6395-40D4-82A3-ECE70CB1C5BF}" type="pres">
      <dgm:prSet presAssocID="{ABA67D70-5111-484B-9869-A98F4672F3C6}" presName="Name9" presStyleLbl="parChTrans1D2" presStyleIdx="1" presStyleCnt="7"/>
      <dgm:spPr/>
      <dgm:t>
        <a:bodyPr/>
        <a:lstStyle/>
        <a:p>
          <a:endParaRPr lang="ru-RU"/>
        </a:p>
      </dgm:t>
    </dgm:pt>
    <dgm:pt modelId="{8D0C193B-5E7F-4EE1-9759-F8251BB5B989}" type="pres">
      <dgm:prSet presAssocID="{ABA67D70-5111-484B-9869-A98F4672F3C6}" presName="connTx" presStyleLbl="parChTrans1D2" presStyleIdx="1" presStyleCnt="7"/>
      <dgm:spPr/>
      <dgm:t>
        <a:bodyPr/>
        <a:lstStyle/>
        <a:p>
          <a:endParaRPr lang="ru-RU"/>
        </a:p>
      </dgm:t>
    </dgm:pt>
    <dgm:pt modelId="{E7ED52C6-4D6B-4A24-A57E-96785C9CE3DD}" type="pres">
      <dgm:prSet presAssocID="{92D194AB-530D-4425-8C16-18325BC23640}" presName="node" presStyleLbl="node1" presStyleIdx="1" presStyleCnt="7" custScaleX="152937" custScaleY="93462" custRadScaleRad="122910" custRadScaleInc="233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797B29-D0B6-4BC2-BFE3-36CC6515959E}" type="pres">
      <dgm:prSet presAssocID="{9947E304-04AC-490D-8130-77FA75AF8B3E}" presName="Name9" presStyleLbl="parChTrans1D2" presStyleIdx="2" presStyleCnt="7"/>
      <dgm:spPr/>
      <dgm:t>
        <a:bodyPr/>
        <a:lstStyle/>
        <a:p>
          <a:endParaRPr lang="ru-RU"/>
        </a:p>
      </dgm:t>
    </dgm:pt>
    <dgm:pt modelId="{C9C58E9F-30AF-4497-BCE2-D43E4D674159}" type="pres">
      <dgm:prSet presAssocID="{9947E304-04AC-490D-8130-77FA75AF8B3E}" presName="connTx" presStyleLbl="parChTrans1D2" presStyleIdx="2" presStyleCnt="7"/>
      <dgm:spPr/>
      <dgm:t>
        <a:bodyPr/>
        <a:lstStyle/>
        <a:p>
          <a:endParaRPr lang="ru-RU"/>
        </a:p>
      </dgm:t>
    </dgm:pt>
    <dgm:pt modelId="{AD8936BE-E566-4A18-8697-C3ADFF3C481B}" type="pres">
      <dgm:prSet presAssocID="{B4709C57-44B2-4826-8AF5-B524F884F86E}" presName="node" presStyleLbl="node1" presStyleIdx="2" presStyleCnt="7" custScaleX="175259" custScaleY="93369" custRadScaleRad="128845" custRadScaleInc="-418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50A01C-FDC1-4514-8470-3287979B1CA8}" type="pres">
      <dgm:prSet presAssocID="{C79D473F-7E33-45C2-B997-A8F43BC70AA3}" presName="Name9" presStyleLbl="parChTrans1D2" presStyleIdx="3" presStyleCnt="7"/>
      <dgm:spPr/>
      <dgm:t>
        <a:bodyPr/>
        <a:lstStyle/>
        <a:p>
          <a:endParaRPr lang="ru-RU"/>
        </a:p>
      </dgm:t>
    </dgm:pt>
    <dgm:pt modelId="{0FE6ABD8-A868-4784-9C0F-71F6969D172C}" type="pres">
      <dgm:prSet presAssocID="{C79D473F-7E33-45C2-B997-A8F43BC70AA3}" presName="connTx" presStyleLbl="parChTrans1D2" presStyleIdx="3" presStyleCnt="7"/>
      <dgm:spPr/>
      <dgm:t>
        <a:bodyPr/>
        <a:lstStyle/>
        <a:p>
          <a:endParaRPr lang="ru-RU"/>
        </a:p>
      </dgm:t>
    </dgm:pt>
    <dgm:pt modelId="{72DFBBD7-9BC2-4A66-8F7B-2767AFFD0D0E}" type="pres">
      <dgm:prSet presAssocID="{F24F61C8-579B-4FEE-977E-B7B1A5B02298}" presName="node" presStyleLbl="node1" presStyleIdx="3" presStyleCnt="7" custScaleX="186114" custScaleY="106597" custRadScaleRad="112994" custRadScaleInc="-936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39691B-C7AB-46AA-84CD-BDE2F46A912F}" type="pres">
      <dgm:prSet presAssocID="{9903A811-CAE9-44D6-A16E-055003395D1A}" presName="Name9" presStyleLbl="parChTrans1D2" presStyleIdx="4" presStyleCnt="7"/>
      <dgm:spPr/>
      <dgm:t>
        <a:bodyPr/>
        <a:lstStyle/>
        <a:p>
          <a:endParaRPr lang="ru-RU"/>
        </a:p>
      </dgm:t>
    </dgm:pt>
    <dgm:pt modelId="{645FE534-ABB2-47A0-855A-98C9A66B6A5F}" type="pres">
      <dgm:prSet presAssocID="{9903A811-CAE9-44D6-A16E-055003395D1A}" presName="connTx" presStyleLbl="parChTrans1D2" presStyleIdx="4" presStyleCnt="7"/>
      <dgm:spPr/>
      <dgm:t>
        <a:bodyPr/>
        <a:lstStyle/>
        <a:p>
          <a:endParaRPr lang="ru-RU"/>
        </a:p>
      </dgm:t>
    </dgm:pt>
    <dgm:pt modelId="{B4454180-2E11-4FDC-BDF3-01CEA8D6778F}" type="pres">
      <dgm:prSet presAssocID="{FCBCB5C4-E04D-4E2F-9778-575465E8F22B}" presName="node" presStyleLbl="node1" presStyleIdx="4" presStyleCnt="7" custScaleX="166830" custScaleY="110601" custRadScaleRad="105126" custRadScaleInc="404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3751EF-6621-4AC7-9B3D-8ABBE60EFEF5}" type="pres">
      <dgm:prSet presAssocID="{442C20B0-E548-4430-93CE-0449A6769438}" presName="Name9" presStyleLbl="parChTrans1D2" presStyleIdx="5" presStyleCnt="7"/>
      <dgm:spPr/>
      <dgm:t>
        <a:bodyPr/>
        <a:lstStyle/>
        <a:p>
          <a:endParaRPr lang="ru-RU"/>
        </a:p>
      </dgm:t>
    </dgm:pt>
    <dgm:pt modelId="{79E50A53-0683-444C-8D58-9AB08EC194C8}" type="pres">
      <dgm:prSet presAssocID="{442C20B0-E548-4430-93CE-0449A6769438}" presName="connTx" presStyleLbl="parChTrans1D2" presStyleIdx="5" presStyleCnt="7"/>
      <dgm:spPr/>
      <dgm:t>
        <a:bodyPr/>
        <a:lstStyle/>
        <a:p>
          <a:endParaRPr lang="ru-RU"/>
        </a:p>
      </dgm:t>
    </dgm:pt>
    <dgm:pt modelId="{CC16021E-A8BD-4D5D-B801-D742A953D624}" type="pres">
      <dgm:prSet presAssocID="{5F261932-0A63-495F-90D0-11413125A8BE}" presName="node" presStyleLbl="node1" presStyleIdx="5" presStyleCnt="7" custScaleX="157227" custScaleY="84865" custRadScaleRad="124021" custRadScaleInc="274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0465A7-1BE2-4A34-89BA-17587A0EA5A5}" type="pres">
      <dgm:prSet presAssocID="{C38A8B61-F968-4C85-BC8E-087D99E18302}" presName="Name9" presStyleLbl="parChTrans1D2" presStyleIdx="6" presStyleCnt="7"/>
      <dgm:spPr/>
      <dgm:t>
        <a:bodyPr/>
        <a:lstStyle/>
        <a:p>
          <a:endParaRPr lang="ru-RU"/>
        </a:p>
      </dgm:t>
    </dgm:pt>
    <dgm:pt modelId="{50852858-7922-44A0-9F6F-16C1A9E49749}" type="pres">
      <dgm:prSet presAssocID="{C38A8B61-F968-4C85-BC8E-087D99E18302}" presName="connTx" presStyleLbl="parChTrans1D2" presStyleIdx="6" presStyleCnt="7"/>
      <dgm:spPr/>
      <dgm:t>
        <a:bodyPr/>
        <a:lstStyle/>
        <a:p>
          <a:endParaRPr lang="ru-RU"/>
        </a:p>
      </dgm:t>
    </dgm:pt>
    <dgm:pt modelId="{8494A274-1BBC-48C8-AE4A-FBD9C9EFC47E}" type="pres">
      <dgm:prSet presAssocID="{A3EF6C82-6F3C-44D6-9A50-17D9E5156943}" presName="node" presStyleLbl="node1" presStyleIdx="6" presStyleCnt="7" custScaleX="162974" custScaleY="108091" custRadScaleRad="129757" custRadScaleInc="-404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A3FA221-3F54-4310-B82B-8A481CC0DDAC}" type="presOf" srcId="{A3EF6C82-6F3C-44D6-9A50-17D9E5156943}" destId="{8494A274-1BBC-48C8-AE4A-FBD9C9EFC47E}" srcOrd="0" destOrd="0" presId="urn:microsoft.com/office/officeart/2005/8/layout/radial1"/>
    <dgm:cxn modelId="{11FC8517-4645-4BC4-8149-4D1DFA2B6148}" type="presOf" srcId="{9903A811-CAE9-44D6-A16E-055003395D1A}" destId="{645FE534-ABB2-47A0-855A-98C9A66B6A5F}" srcOrd="1" destOrd="0" presId="urn:microsoft.com/office/officeart/2005/8/layout/radial1"/>
    <dgm:cxn modelId="{DCB2C960-D3C6-4463-BFC0-0E758B8FB95F}" srcId="{DEE890B9-C972-4123-B9C3-0A39EB59E573}" destId="{40482C13-3664-4B81-A29A-DEA34FDD44B4}" srcOrd="0" destOrd="0" parTransId="{906059F3-6001-4437-BE54-20116B2A73DC}" sibTransId="{79B07B1A-0A47-4AA3-94E5-076AD3862C72}"/>
    <dgm:cxn modelId="{4E8E1872-67E9-4E8F-B625-A4339B12FEDC}" type="presOf" srcId="{9947E304-04AC-490D-8130-77FA75AF8B3E}" destId="{C9C58E9F-30AF-4497-BCE2-D43E4D674159}" srcOrd="1" destOrd="0" presId="urn:microsoft.com/office/officeart/2005/8/layout/radial1"/>
    <dgm:cxn modelId="{FC9CE19E-D0C0-4247-A8A9-C923169ECF05}" type="presOf" srcId="{ABA67D70-5111-484B-9869-A98F4672F3C6}" destId="{27EADBE8-6395-40D4-82A3-ECE70CB1C5BF}" srcOrd="0" destOrd="0" presId="urn:microsoft.com/office/officeart/2005/8/layout/radial1"/>
    <dgm:cxn modelId="{DCD53D35-391C-45CD-8915-E98518E6199E}" type="presOf" srcId="{92D194AB-530D-4425-8C16-18325BC23640}" destId="{E7ED52C6-4D6B-4A24-A57E-96785C9CE3DD}" srcOrd="0" destOrd="0" presId="urn:microsoft.com/office/officeart/2005/8/layout/radial1"/>
    <dgm:cxn modelId="{90BFDDAC-5BB2-411B-BE28-47322128F67B}" type="presOf" srcId="{FCBCB5C4-E04D-4E2F-9778-575465E8F22B}" destId="{B4454180-2E11-4FDC-BDF3-01CEA8D6778F}" srcOrd="0" destOrd="0" presId="urn:microsoft.com/office/officeart/2005/8/layout/radial1"/>
    <dgm:cxn modelId="{8C14B9E2-E384-4A9D-B2D3-05E541DC8322}" srcId="{048C2399-9BC6-4E41-9B78-4D6B15CDE984}" destId="{DEE890B9-C972-4123-B9C3-0A39EB59E573}" srcOrd="0" destOrd="0" parTransId="{AEF43807-3323-47D4-9AC0-7164BC00B65D}" sibTransId="{2F039F6C-9967-4C3A-9762-2E2F01990EC1}"/>
    <dgm:cxn modelId="{9301303A-C2FA-4B52-88A8-D3EB6C5E20C4}" srcId="{DEE890B9-C972-4123-B9C3-0A39EB59E573}" destId="{A3EF6C82-6F3C-44D6-9A50-17D9E5156943}" srcOrd="6" destOrd="0" parTransId="{C38A8B61-F968-4C85-BC8E-087D99E18302}" sibTransId="{AB21D4D1-358A-41A8-8F11-6F2802A1C498}"/>
    <dgm:cxn modelId="{75EB510C-A12C-4538-9AAF-7864E6A0BAE3}" type="presOf" srcId="{906059F3-6001-4437-BE54-20116B2A73DC}" destId="{9A9F3C84-015A-4745-9862-37A5A24D8D28}" srcOrd="1" destOrd="0" presId="urn:microsoft.com/office/officeart/2005/8/layout/radial1"/>
    <dgm:cxn modelId="{8FDBB88E-9BC9-4B5A-996E-21A85B06887E}" type="presOf" srcId="{5F261932-0A63-495F-90D0-11413125A8BE}" destId="{CC16021E-A8BD-4D5D-B801-D742A953D624}" srcOrd="0" destOrd="0" presId="urn:microsoft.com/office/officeart/2005/8/layout/radial1"/>
    <dgm:cxn modelId="{15A7DC44-4D52-411E-AC54-BCC2F5C6F435}" type="presOf" srcId="{C38A8B61-F968-4C85-BC8E-087D99E18302}" destId="{270465A7-1BE2-4A34-89BA-17587A0EA5A5}" srcOrd="0" destOrd="0" presId="urn:microsoft.com/office/officeart/2005/8/layout/radial1"/>
    <dgm:cxn modelId="{800B14BF-07C7-45DF-8D95-8663CCACA7B5}" srcId="{DEE890B9-C972-4123-B9C3-0A39EB59E573}" destId="{B4709C57-44B2-4826-8AF5-B524F884F86E}" srcOrd="2" destOrd="0" parTransId="{9947E304-04AC-490D-8130-77FA75AF8B3E}" sibTransId="{D3A2D6AA-57BF-416B-B2D2-83938A33B6F5}"/>
    <dgm:cxn modelId="{410B9D0A-6F44-420A-8A9C-3ED37429A330}" srcId="{DEE890B9-C972-4123-B9C3-0A39EB59E573}" destId="{FCBCB5C4-E04D-4E2F-9778-575465E8F22B}" srcOrd="4" destOrd="0" parTransId="{9903A811-CAE9-44D6-A16E-055003395D1A}" sibTransId="{3FFA7E12-B9E5-49EF-A24F-D3B7421CFF06}"/>
    <dgm:cxn modelId="{6368DECC-E7C5-495A-A851-40A27FA3CAF7}" type="presOf" srcId="{B4709C57-44B2-4826-8AF5-B524F884F86E}" destId="{AD8936BE-E566-4A18-8697-C3ADFF3C481B}" srcOrd="0" destOrd="0" presId="urn:microsoft.com/office/officeart/2005/8/layout/radial1"/>
    <dgm:cxn modelId="{41E0E829-54BD-4B5D-9A4F-DAB264012AAE}" type="presOf" srcId="{906059F3-6001-4437-BE54-20116B2A73DC}" destId="{A3016FB4-FC33-4167-B6F1-F1CA2740C09F}" srcOrd="0" destOrd="0" presId="urn:microsoft.com/office/officeart/2005/8/layout/radial1"/>
    <dgm:cxn modelId="{A7CA6BA0-ED39-4374-8E45-05140956FEFD}" type="presOf" srcId="{442C20B0-E548-4430-93CE-0449A6769438}" destId="{723751EF-6621-4AC7-9B3D-8ABBE60EFEF5}" srcOrd="0" destOrd="0" presId="urn:microsoft.com/office/officeart/2005/8/layout/radial1"/>
    <dgm:cxn modelId="{8FC4EC37-C0B4-4334-B720-9B037EAEB7A4}" type="presOf" srcId="{9903A811-CAE9-44D6-A16E-055003395D1A}" destId="{4E39691B-C7AB-46AA-84CD-BDE2F46A912F}" srcOrd="0" destOrd="0" presId="urn:microsoft.com/office/officeart/2005/8/layout/radial1"/>
    <dgm:cxn modelId="{D2BE1444-254D-43D1-A0DD-F2593C497D0B}" type="presOf" srcId="{C38A8B61-F968-4C85-BC8E-087D99E18302}" destId="{50852858-7922-44A0-9F6F-16C1A9E49749}" srcOrd="1" destOrd="0" presId="urn:microsoft.com/office/officeart/2005/8/layout/radial1"/>
    <dgm:cxn modelId="{ED12EFED-0763-4E10-B670-3B916E8C75F0}" type="presOf" srcId="{9947E304-04AC-490D-8130-77FA75AF8B3E}" destId="{5E797B29-D0B6-4BC2-BFE3-36CC6515959E}" srcOrd="0" destOrd="0" presId="urn:microsoft.com/office/officeart/2005/8/layout/radial1"/>
    <dgm:cxn modelId="{C785784B-E6A1-4E38-9B8B-478AC60D3864}" srcId="{DEE890B9-C972-4123-B9C3-0A39EB59E573}" destId="{5F261932-0A63-495F-90D0-11413125A8BE}" srcOrd="5" destOrd="0" parTransId="{442C20B0-E548-4430-93CE-0449A6769438}" sibTransId="{D45AD57D-6173-4D8F-8376-98595A8B0FC7}"/>
    <dgm:cxn modelId="{4EDBC14A-FA87-4251-B7F1-00383842DC8F}" type="presOf" srcId="{40482C13-3664-4B81-A29A-DEA34FDD44B4}" destId="{70FCF58C-2D65-4DA1-814E-EEEF754FF70C}" srcOrd="0" destOrd="0" presId="urn:microsoft.com/office/officeart/2005/8/layout/radial1"/>
    <dgm:cxn modelId="{C975C90A-75F1-44F1-A444-95A5F50B480E}" type="presOf" srcId="{F24F61C8-579B-4FEE-977E-B7B1A5B02298}" destId="{72DFBBD7-9BC2-4A66-8F7B-2767AFFD0D0E}" srcOrd="0" destOrd="0" presId="urn:microsoft.com/office/officeart/2005/8/layout/radial1"/>
    <dgm:cxn modelId="{6E866B69-B3A3-4C97-BC80-1650C078D8AD}" type="presOf" srcId="{C79D473F-7E33-45C2-B997-A8F43BC70AA3}" destId="{C350A01C-FDC1-4514-8470-3287979B1CA8}" srcOrd="0" destOrd="0" presId="urn:microsoft.com/office/officeart/2005/8/layout/radial1"/>
    <dgm:cxn modelId="{D0FE4EAC-FDE3-4D72-B855-EEE617138890}" type="presOf" srcId="{048C2399-9BC6-4E41-9B78-4D6B15CDE984}" destId="{4F2F0DE1-1287-4F69-AE2F-E99F9064C4A4}" srcOrd="0" destOrd="0" presId="urn:microsoft.com/office/officeart/2005/8/layout/radial1"/>
    <dgm:cxn modelId="{B0B19A49-AC38-4FA4-84AA-62A5CB4F3F1F}" type="presOf" srcId="{C79D473F-7E33-45C2-B997-A8F43BC70AA3}" destId="{0FE6ABD8-A868-4784-9C0F-71F6969D172C}" srcOrd="1" destOrd="0" presId="urn:microsoft.com/office/officeart/2005/8/layout/radial1"/>
    <dgm:cxn modelId="{A856BDB6-644F-415F-B44A-83A875E4377C}" type="presOf" srcId="{442C20B0-E548-4430-93CE-0449A6769438}" destId="{79E50A53-0683-444C-8D58-9AB08EC194C8}" srcOrd="1" destOrd="0" presId="urn:microsoft.com/office/officeart/2005/8/layout/radial1"/>
    <dgm:cxn modelId="{66E41647-713D-4F9B-8388-98CD9FD1D658}" type="presOf" srcId="{DEE890B9-C972-4123-B9C3-0A39EB59E573}" destId="{05048D97-7C5F-4938-A8A1-40823312A1AC}" srcOrd="0" destOrd="0" presId="urn:microsoft.com/office/officeart/2005/8/layout/radial1"/>
    <dgm:cxn modelId="{67CF2271-3FC1-4100-854A-AFEA0A85BCAE}" srcId="{DEE890B9-C972-4123-B9C3-0A39EB59E573}" destId="{92D194AB-530D-4425-8C16-18325BC23640}" srcOrd="1" destOrd="0" parTransId="{ABA67D70-5111-484B-9869-A98F4672F3C6}" sibTransId="{7E74809E-5CF4-4598-B8BC-A30535151FF6}"/>
    <dgm:cxn modelId="{C5D311E2-6E41-4F31-97B7-D576E7557F89}" srcId="{DEE890B9-C972-4123-B9C3-0A39EB59E573}" destId="{F24F61C8-579B-4FEE-977E-B7B1A5B02298}" srcOrd="3" destOrd="0" parTransId="{C79D473F-7E33-45C2-B997-A8F43BC70AA3}" sibTransId="{6426E2C7-F172-4C43-9BFE-D613CF74E295}"/>
    <dgm:cxn modelId="{EC5D77F3-B53C-4659-A81B-2B4CCC419E54}" type="presOf" srcId="{ABA67D70-5111-484B-9869-A98F4672F3C6}" destId="{8D0C193B-5E7F-4EE1-9759-F8251BB5B989}" srcOrd="1" destOrd="0" presId="urn:microsoft.com/office/officeart/2005/8/layout/radial1"/>
    <dgm:cxn modelId="{2DE3F21B-D520-4FF3-B451-71CFD77929C5}" type="presParOf" srcId="{4F2F0DE1-1287-4F69-AE2F-E99F9064C4A4}" destId="{05048D97-7C5F-4938-A8A1-40823312A1AC}" srcOrd="0" destOrd="0" presId="urn:microsoft.com/office/officeart/2005/8/layout/radial1"/>
    <dgm:cxn modelId="{73402689-82A5-4BCD-88D0-F5F70FCAFF33}" type="presParOf" srcId="{4F2F0DE1-1287-4F69-AE2F-E99F9064C4A4}" destId="{A3016FB4-FC33-4167-B6F1-F1CA2740C09F}" srcOrd="1" destOrd="0" presId="urn:microsoft.com/office/officeart/2005/8/layout/radial1"/>
    <dgm:cxn modelId="{AD69D451-082F-45DC-A744-0127D97219C1}" type="presParOf" srcId="{A3016FB4-FC33-4167-B6F1-F1CA2740C09F}" destId="{9A9F3C84-015A-4745-9862-37A5A24D8D28}" srcOrd="0" destOrd="0" presId="urn:microsoft.com/office/officeart/2005/8/layout/radial1"/>
    <dgm:cxn modelId="{B7DF9A7E-73C1-4440-9ED6-F4A6858158EC}" type="presParOf" srcId="{4F2F0DE1-1287-4F69-AE2F-E99F9064C4A4}" destId="{70FCF58C-2D65-4DA1-814E-EEEF754FF70C}" srcOrd="2" destOrd="0" presId="urn:microsoft.com/office/officeart/2005/8/layout/radial1"/>
    <dgm:cxn modelId="{745C3F10-7106-4077-87BF-7484171B193D}" type="presParOf" srcId="{4F2F0DE1-1287-4F69-AE2F-E99F9064C4A4}" destId="{27EADBE8-6395-40D4-82A3-ECE70CB1C5BF}" srcOrd="3" destOrd="0" presId="urn:microsoft.com/office/officeart/2005/8/layout/radial1"/>
    <dgm:cxn modelId="{D1AA07E7-BB2E-4286-A877-544FD4B8F111}" type="presParOf" srcId="{27EADBE8-6395-40D4-82A3-ECE70CB1C5BF}" destId="{8D0C193B-5E7F-4EE1-9759-F8251BB5B989}" srcOrd="0" destOrd="0" presId="urn:microsoft.com/office/officeart/2005/8/layout/radial1"/>
    <dgm:cxn modelId="{42D640E6-458D-4CE3-92E7-5BFEF61B760B}" type="presParOf" srcId="{4F2F0DE1-1287-4F69-AE2F-E99F9064C4A4}" destId="{E7ED52C6-4D6B-4A24-A57E-96785C9CE3DD}" srcOrd="4" destOrd="0" presId="urn:microsoft.com/office/officeart/2005/8/layout/radial1"/>
    <dgm:cxn modelId="{9E7605A0-303F-47D0-8661-132D5E3FB48F}" type="presParOf" srcId="{4F2F0DE1-1287-4F69-AE2F-E99F9064C4A4}" destId="{5E797B29-D0B6-4BC2-BFE3-36CC6515959E}" srcOrd="5" destOrd="0" presId="urn:microsoft.com/office/officeart/2005/8/layout/radial1"/>
    <dgm:cxn modelId="{73DC43B0-BACD-469E-A73B-7FFC21EE18CB}" type="presParOf" srcId="{5E797B29-D0B6-4BC2-BFE3-36CC6515959E}" destId="{C9C58E9F-30AF-4497-BCE2-D43E4D674159}" srcOrd="0" destOrd="0" presId="urn:microsoft.com/office/officeart/2005/8/layout/radial1"/>
    <dgm:cxn modelId="{249B8DC3-5DA9-4858-9BC4-28575A0EF29F}" type="presParOf" srcId="{4F2F0DE1-1287-4F69-AE2F-E99F9064C4A4}" destId="{AD8936BE-E566-4A18-8697-C3ADFF3C481B}" srcOrd="6" destOrd="0" presId="urn:microsoft.com/office/officeart/2005/8/layout/radial1"/>
    <dgm:cxn modelId="{49BACDF2-F236-4E6A-953D-5442EADD1E77}" type="presParOf" srcId="{4F2F0DE1-1287-4F69-AE2F-E99F9064C4A4}" destId="{C350A01C-FDC1-4514-8470-3287979B1CA8}" srcOrd="7" destOrd="0" presId="urn:microsoft.com/office/officeart/2005/8/layout/radial1"/>
    <dgm:cxn modelId="{3A4F8C57-0957-4BBA-A74A-06307C67E63E}" type="presParOf" srcId="{C350A01C-FDC1-4514-8470-3287979B1CA8}" destId="{0FE6ABD8-A868-4784-9C0F-71F6969D172C}" srcOrd="0" destOrd="0" presId="urn:microsoft.com/office/officeart/2005/8/layout/radial1"/>
    <dgm:cxn modelId="{35D03E97-4ED3-4F40-90D6-9848FCB975A5}" type="presParOf" srcId="{4F2F0DE1-1287-4F69-AE2F-E99F9064C4A4}" destId="{72DFBBD7-9BC2-4A66-8F7B-2767AFFD0D0E}" srcOrd="8" destOrd="0" presId="urn:microsoft.com/office/officeart/2005/8/layout/radial1"/>
    <dgm:cxn modelId="{EAB2B7EA-CA16-4504-97C1-69D8F7C5C703}" type="presParOf" srcId="{4F2F0DE1-1287-4F69-AE2F-E99F9064C4A4}" destId="{4E39691B-C7AB-46AA-84CD-BDE2F46A912F}" srcOrd="9" destOrd="0" presId="urn:microsoft.com/office/officeart/2005/8/layout/radial1"/>
    <dgm:cxn modelId="{FC9A40A9-B902-477F-A6A0-7A1726699B31}" type="presParOf" srcId="{4E39691B-C7AB-46AA-84CD-BDE2F46A912F}" destId="{645FE534-ABB2-47A0-855A-98C9A66B6A5F}" srcOrd="0" destOrd="0" presId="urn:microsoft.com/office/officeart/2005/8/layout/radial1"/>
    <dgm:cxn modelId="{65273B8B-F6F2-492B-9E8F-7240CCEF8A4F}" type="presParOf" srcId="{4F2F0DE1-1287-4F69-AE2F-E99F9064C4A4}" destId="{B4454180-2E11-4FDC-BDF3-01CEA8D6778F}" srcOrd="10" destOrd="0" presId="urn:microsoft.com/office/officeart/2005/8/layout/radial1"/>
    <dgm:cxn modelId="{963B4CBA-7386-4D56-97D9-86F701B64CAA}" type="presParOf" srcId="{4F2F0DE1-1287-4F69-AE2F-E99F9064C4A4}" destId="{723751EF-6621-4AC7-9B3D-8ABBE60EFEF5}" srcOrd="11" destOrd="0" presId="urn:microsoft.com/office/officeart/2005/8/layout/radial1"/>
    <dgm:cxn modelId="{B404AA41-7EFE-436C-B0DB-94DCB569058E}" type="presParOf" srcId="{723751EF-6621-4AC7-9B3D-8ABBE60EFEF5}" destId="{79E50A53-0683-444C-8D58-9AB08EC194C8}" srcOrd="0" destOrd="0" presId="urn:microsoft.com/office/officeart/2005/8/layout/radial1"/>
    <dgm:cxn modelId="{1BBEEA1B-34B9-4A14-A299-22176FCAC924}" type="presParOf" srcId="{4F2F0DE1-1287-4F69-AE2F-E99F9064C4A4}" destId="{CC16021E-A8BD-4D5D-B801-D742A953D624}" srcOrd="12" destOrd="0" presId="urn:microsoft.com/office/officeart/2005/8/layout/radial1"/>
    <dgm:cxn modelId="{72C515EA-DFDB-4060-B58A-38D1EE50ECD4}" type="presParOf" srcId="{4F2F0DE1-1287-4F69-AE2F-E99F9064C4A4}" destId="{270465A7-1BE2-4A34-89BA-17587A0EA5A5}" srcOrd="13" destOrd="0" presId="urn:microsoft.com/office/officeart/2005/8/layout/radial1"/>
    <dgm:cxn modelId="{1DC5593A-C332-4277-978A-8063534C5E4B}" type="presParOf" srcId="{270465A7-1BE2-4A34-89BA-17587A0EA5A5}" destId="{50852858-7922-44A0-9F6F-16C1A9E49749}" srcOrd="0" destOrd="0" presId="urn:microsoft.com/office/officeart/2005/8/layout/radial1"/>
    <dgm:cxn modelId="{D980A524-3438-4B15-866C-65FA93657AAC}" type="presParOf" srcId="{4F2F0DE1-1287-4F69-AE2F-E99F9064C4A4}" destId="{8494A274-1BBC-48C8-AE4A-FBD9C9EFC47E}" srcOrd="14" destOrd="0" presId="urn:microsoft.com/office/officeart/2005/8/layout/radial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5D05579-053A-4EE3-8D7C-F6624868B1DB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CC71A331-8F0E-42BC-A37C-7E2D56165405}">
      <dgm:prSet phldrT="[Текст]"/>
      <dgm:spPr/>
      <dgm:t>
        <a:bodyPr/>
        <a:lstStyle/>
        <a:p>
          <a:r>
            <a:rPr lang="uk-UA" b="1" dirty="0">
              <a:solidFill>
                <a:srgbClr val="0000FF"/>
              </a:solidFill>
            </a:rPr>
            <a:t>Пасивна</a:t>
          </a:r>
        </a:p>
      </dgm:t>
    </dgm:pt>
    <dgm:pt modelId="{5BE1C0F9-3AC4-4A28-A0C7-92DEC635E840}" type="parTrans" cxnId="{94656A52-5C53-4AA5-9795-EEC8F830990E}">
      <dgm:prSet/>
      <dgm:spPr/>
      <dgm:t>
        <a:bodyPr/>
        <a:lstStyle/>
        <a:p>
          <a:endParaRPr lang="uk-UA"/>
        </a:p>
      </dgm:t>
    </dgm:pt>
    <dgm:pt modelId="{95351C30-3A2E-4CA8-A393-1B42693C5E55}" type="sibTrans" cxnId="{94656A52-5C53-4AA5-9795-EEC8F830990E}">
      <dgm:prSet/>
      <dgm:spPr/>
      <dgm:t>
        <a:bodyPr/>
        <a:lstStyle/>
        <a:p>
          <a:endParaRPr lang="uk-UA"/>
        </a:p>
      </dgm:t>
    </dgm:pt>
    <dgm:pt modelId="{0E364A49-8F2D-4F1F-BA3A-D151D1CC2EE6}">
      <dgm:prSet phldrT="[Текст]" custT="1"/>
      <dgm:spPr/>
      <dgm:t>
        <a:bodyPr/>
        <a:lstStyle/>
        <a:p>
          <a:r>
            <a:rPr lang="uk-UA" sz="2400" b="1" dirty="0"/>
            <a:t>Учень виступає у ролі об‘єкта навчання (слухає, записує, дивиться</a:t>
          </a:r>
          <a:r>
            <a:rPr lang="uk-UA" sz="2200" dirty="0"/>
            <a:t>)</a:t>
          </a:r>
        </a:p>
      </dgm:t>
    </dgm:pt>
    <dgm:pt modelId="{E22E2843-0854-4604-9C27-FA80C63FD11E}" type="parTrans" cxnId="{94D84CD4-A7B1-48B4-9024-29C95B49F78E}">
      <dgm:prSet/>
      <dgm:spPr/>
      <dgm:t>
        <a:bodyPr/>
        <a:lstStyle/>
        <a:p>
          <a:endParaRPr lang="uk-UA"/>
        </a:p>
      </dgm:t>
    </dgm:pt>
    <dgm:pt modelId="{01ECD828-41F7-4DF3-BE5F-7FED1BD1073F}" type="sibTrans" cxnId="{94D84CD4-A7B1-48B4-9024-29C95B49F78E}">
      <dgm:prSet/>
      <dgm:spPr/>
      <dgm:t>
        <a:bodyPr/>
        <a:lstStyle/>
        <a:p>
          <a:endParaRPr lang="uk-UA"/>
        </a:p>
      </dgm:t>
    </dgm:pt>
    <dgm:pt modelId="{23289F54-084E-4D32-BF4B-0BD6EF603607}">
      <dgm:prSet phldrT="[Текст]"/>
      <dgm:spPr/>
      <dgm:t>
        <a:bodyPr/>
        <a:lstStyle/>
        <a:p>
          <a:r>
            <a:rPr lang="uk-UA" b="1" dirty="0">
              <a:solidFill>
                <a:srgbClr val="0000FF"/>
              </a:solidFill>
            </a:rPr>
            <a:t>Активна</a:t>
          </a:r>
        </a:p>
      </dgm:t>
    </dgm:pt>
    <dgm:pt modelId="{CB63CF52-F638-4935-AB6F-5CAC3D8B9B0A}" type="parTrans" cxnId="{C58644D0-F07E-4A61-9F97-A5BF98616234}">
      <dgm:prSet/>
      <dgm:spPr/>
      <dgm:t>
        <a:bodyPr/>
        <a:lstStyle/>
        <a:p>
          <a:endParaRPr lang="uk-UA"/>
        </a:p>
      </dgm:t>
    </dgm:pt>
    <dgm:pt modelId="{595FE6DE-3819-4AF5-A0DA-E32408B16FAA}" type="sibTrans" cxnId="{C58644D0-F07E-4A61-9F97-A5BF98616234}">
      <dgm:prSet/>
      <dgm:spPr/>
      <dgm:t>
        <a:bodyPr/>
        <a:lstStyle/>
        <a:p>
          <a:endParaRPr lang="uk-UA"/>
        </a:p>
      </dgm:t>
    </dgm:pt>
    <dgm:pt modelId="{9BA8DE8B-7399-4E99-A51A-A756DAC18C24}">
      <dgm:prSet phldrT="[Текст]" custT="1"/>
      <dgm:spPr/>
      <dgm:t>
        <a:bodyPr/>
        <a:lstStyle/>
        <a:p>
          <a:r>
            <a:rPr lang="uk-UA" sz="2400" b="1" dirty="0"/>
            <a:t>Учень виступає суб</a:t>
          </a:r>
          <a:r>
            <a:rPr lang="uk-UA" sz="2400" b="1" dirty="0">
              <a:latin typeface="Times New Roman"/>
              <a:cs typeface="Times New Roman"/>
            </a:rPr>
            <a:t>‘єктом навчання                ( самостійна робота, творчі завдання</a:t>
          </a:r>
          <a:r>
            <a:rPr lang="uk-UA" sz="2200" dirty="0">
              <a:latin typeface="Times New Roman"/>
              <a:cs typeface="Times New Roman"/>
            </a:rPr>
            <a:t>)</a:t>
          </a:r>
          <a:endParaRPr lang="uk-UA" sz="2200" dirty="0"/>
        </a:p>
      </dgm:t>
    </dgm:pt>
    <dgm:pt modelId="{97FFDFA7-1E0A-46C1-A760-22021E42180A}" type="parTrans" cxnId="{6C365082-059B-4577-97A0-851C162766B4}">
      <dgm:prSet/>
      <dgm:spPr/>
      <dgm:t>
        <a:bodyPr/>
        <a:lstStyle/>
        <a:p>
          <a:endParaRPr lang="uk-UA"/>
        </a:p>
      </dgm:t>
    </dgm:pt>
    <dgm:pt modelId="{B60DC4DA-972A-448E-9209-053BC957C66A}" type="sibTrans" cxnId="{6C365082-059B-4577-97A0-851C162766B4}">
      <dgm:prSet/>
      <dgm:spPr/>
      <dgm:t>
        <a:bodyPr/>
        <a:lstStyle/>
        <a:p>
          <a:endParaRPr lang="uk-UA"/>
        </a:p>
      </dgm:t>
    </dgm:pt>
    <dgm:pt modelId="{FD418B65-780E-461C-8E3A-509E26850B43}">
      <dgm:prSet phldrT="[Текст]"/>
      <dgm:spPr/>
      <dgm:t>
        <a:bodyPr/>
        <a:lstStyle/>
        <a:p>
          <a:r>
            <a:rPr lang="uk-UA" b="1" dirty="0">
              <a:solidFill>
                <a:srgbClr val="0000FF"/>
              </a:solidFill>
            </a:rPr>
            <a:t>Інтерактивна</a:t>
          </a:r>
        </a:p>
      </dgm:t>
    </dgm:pt>
    <dgm:pt modelId="{5DFA9274-B122-4D1A-883E-CBE879DE1A6A}" type="parTrans" cxnId="{08153ACC-84A1-4396-A405-F0B4DA3D2927}">
      <dgm:prSet/>
      <dgm:spPr/>
      <dgm:t>
        <a:bodyPr/>
        <a:lstStyle/>
        <a:p>
          <a:endParaRPr lang="uk-UA"/>
        </a:p>
      </dgm:t>
    </dgm:pt>
    <dgm:pt modelId="{063FB410-2569-42EA-B3CA-06815D9F9957}" type="sibTrans" cxnId="{08153ACC-84A1-4396-A405-F0B4DA3D2927}">
      <dgm:prSet/>
      <dgm:spPr/>
      <dgm:t>
        <a:bodyPr/>
        <a:lstStyle/>
        <a:p>
          <a:endParaRPr lang="uk-UA"/>
        </a:p>
      </dgm:t>
    </dgm:pt>
    <dgm:pt modelId="{528E9879-695C-4F74-A8B1-78FEB33CDF73}">
      <dgm:prSet phldrT="[Текст]" custT="1"/>
      <dgm:spPr/>
      <dgm:t>
        <a:bodyPr/>
        <a:lstStyle/>
        <a:p>
          <a:r>
            <a:rPr lang="uk-UA" sz="2400" b="1" dirty="0"/>
            <a:t>Активна взаємодія всіх учнів і учителя (проблемне навчання, моделювання життєвих ситуацій, рольова гра)</a:t>
          </a:r>
        </a:p>
      </dgm:t>
    </dgm:pt>
    <dgm:pt modelId="{B620FB91-2A76-4AAC-A91E-CEEDEB2257FB}" type="parTrans" cxnId="{D4D1D5C0-5515-485E-9DCF-DD4CE6B07B1B}">
      <dgm:prSet/>
      <dgm:spPr/>
      <dgm:t>
        <a:bodyPr/>
        <a:lstStyle/>
        <a:p>
          <a:endParaRPr lang="uk-UA"/>
        </a:p>
      </dgm:t>
    </dgm:pt>
    <dgm:pt modelId="{378D2C8E-BCAA-4C44-92C3-FF71D2AC059B}" type="sibTrans" cxnId="{D4D1D5C0-5515-485E-9DCF-DD4CE6B07B1B}">
      <dgm:prSet/>
      <dgm:spPr/>
      <dgm:t>
        <a:bodyPr/>
        <a:lstStyle/>
        <a:p>
          <a:endParaRPr lang="uk-UA"/>
        </a:p>
      </dgm:t>
    </dgm:pt>
    <dgm:pt modelId="{499123C4-F85B-46E4-A0FC-54D3FFAA97B2}" type="pres">
      <dgm:prSet presAssocID="{35D05579-053A-4EE3-8D7C-F6624868B1D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91947AA-0CBC-48A8-96D2-AAD8374A3F86}" type="pres">
      <dgm:prSet presAssocID="{CC71A331-8F0E-42BC-A37C-7E2D56165405}" presName="composite" presStyleCnt="0"/>
      <dgm:spPr/>
    </dgm:pt>
    <dgm:pt modelId="{74886533-1414-4E80-8323-59C925ED0142}" type="pres">
      <dgm:prSet presAssocID="{CC71A331-8F0E-42BC-A37C-7E2D56165405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77EA63-CD6D-465C-91FB-533F5984E568}" type="pres">
      <dgm:prSet presAssocID="{CC71A331-8F0E-42BC-A37C-7E2D56165405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835E74-6AA3-4F09-A985-E0D7C788B117}" type="pres">
      <dgm:prSet presAssocID="{95351C30-3A2E-4CA8-A393-1B42693C5E55}" presName="sp" presStyleCnt="0"/>
      <dgm:spPr/>
    </dgm:pt>
    <dgm:pt modelId="{4F131F21-A33C-4F92-B35D-4F515DB3BDDF}" type="pres">
      <dgm:prSet presAssocID="{23289F54-084E-4D32-BF4B-0BD6EF603607}" presName="composite" presStyleCnt="0"/>
      <dgm:spPr/>
    </dgm:pt>
    <dgm:pt modelId="{DF9C0053-16B1-4702-8CB7-801CC2540999}" type="pres">
      <dgm:prSet presAssocID="{23289F54-084E-4D32-BF4B-0BD6EF603607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B332A2-88C9-4491-9C30-BD3C712DAC1F}" type="pres">
      <dgm:prSet presAssocID="{23289F54-084E-4D32-BF4B-0BD6EF603607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BD457E-CF48-44AD-A3F7-8E407566899F}" type="pres">
      <dgm:prSet presAssocID="{595FE6DE-3819-4AF5-A0DA-E32408B16FAA}" presName="sp" presStyleCnt="0"/>
      <dgm:spPr/>
    </dgm:pt>
    <dgm:pt modelId="{2565D7C2-9949-4630-AB9E-21EA4E705F2A}" type="pres">
      <dgm:prSet presAssocID="{FD418B65-780E-461C-8E3A-509E26850B43}" presName="composite" presStyleCnt="0"/>
      <dgm:spPr/>
    </dgm:pt>
    <dgm:pt modelId="{86DE7263-C81D-4DFA-91E3-131D148DD307}" type="pres">
      <dgm:prSet presAssocID="{FD418B65-780E-461C-8E3A-509E26850B43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00A24A-3D2F-42E0-8DEA-85AF6CF04673}" type="pres">
      <dgm:prSet presAssocID="{FD418B65-780E-461C-8E3A-509E26850B43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C365082-059B-4577-97A0-851C162766B4}" srcId="{23289F54-084E-4D32-BF4B-0BD6EF603607}" destId="{9BA8DE8B-7399-4E99-A51A-A756DAC18C24}" srcOrd="0" destOrd="0" parTransId="{97FFDFA7-1E0A-46C1-A760-22021E42180A}" sibTransId="{B60DC4DA-972A-448E-9209-053BC957C66A}"/>
    <dgm:cxn modelId="{08153ACC-84A1-4396-A405-F0B4DA3D2927}" srcId="{35D05579-053A-4EE3-8D7C-F6624868B1DB}" destId="{FD418B65-780E-461C-8E3A-509E26850B43}" srcOrd="2" destOrd="0" parTransId="{5DFA9274-B122-4D1A-883E-CBE879DE1A6A}" sibTransId="{063FB410-2569-42EA-B3CA-06815D9F9957}"/>
    <dgm:cxn modelId="{4E3A4260-DC08-40B1-B7B4-BFBDF0AA2BD4}" type="presOf" srcId="{CC71A331-8F0E-42BC-A37C-7E2D56165405}" destId="{74886533-1414-4E80-8323-59C925ED0142}" srcOrd="0" destOrd="0" presId="urn:microsoft.com/office/officeart/2005/8/layout/chevron2"/>
    <dgm:cxn modelId="{2D2D3B2D-E4ED-472B-B9CD-440D01065033}" type="presOf" srcId="{0E364A49-8F2D-4F1F-BA3A-D151D1CC2EE6}" destId="{8F77EA63-CD6D-465C-91FB-533F5984E568}" srcOrd="0" destOrd="0" presId="urn:microsoft.com/office/officeart/2005/8/layout/chevron2"/>
    <dgm:cxn modelId="{7F13256D-B4D6-428C-8053-AC64FDBE79B6}" type="presOf" srcId="{528E9879-695C-4F74-A8B1-78FEB33CDF73}" destId="{CF00A24A-3D2F-42E0-8DEA-85AF6CF04673}" srcOrd="0" destOrd="0" presId="urn:microsoft.com/office/officeart/2005/8/layout/chevron2"/>
    <dgm:cxn modelId="{FDC279F4-4501-4E56-997F-4EEB31A0CC77}" type="presOf" srcId="{35D05579-053A-4EE3-8D7C-F6624868B1DB}" destId="{499123C4-F85B-46E4-A0FC-54D3FFAA97B2}" srcOrd="0" destOrd="0" presId="urn:microsoft.com/office/officeart/2005/8/layout/chevron2"/>
    <dgm:cxn modelId="{DBD5D8F7-A38D-4B17-AC69-24022DCD9AF6}" type="presOf" srcId="{23289F54-084E-4D32-BF4B-0BD6EF603607}" destId="{DF9C0053-16B1-4702-8CB7-801CC2540999}" srcOrd="0" destOrd="0" presId="urn:microsoft.com/office/officeart/2005/8/layout/chevron2"/>
    <dgm:cxn modelId="{94D84CD4-A7B1-48B4-9024-29C95B49F78E}" srcId="{CC71A331-8F0E-42BC-A37C-7E2D56165405}" destId="{0E364A49-8F2D-4F1F-BA3A-D151D1CC2EE6}" srcOrd="0" destOrd="0" parTransId="{E22E2843-0854-4604-9C27-FA80C63FD11E}" sibTransId="{01ECD828-41F7-4DF3-BE5F-7FED1BD1073F}"/>
    <dgm:cxn modelId="{C58644D0-F07E-4A61-9F97-A5BF98616234}" srcId="{35D05579-053A-4EE3-8D7C-F6624868B1DB}" destId="{23289F54-084E-4D32-BF4B-0BD6EF603607}" srcOrd="1" destOrd="0" parTransId="{CB63CF52-F638-4935-AB6F-5CAC3D8B9B0A}" sibTransId="{595FE6DE-3819-4AF5-A0DA-E32408B16FAA}"/>
    <dgm:cxn modelId="{94656A52-5C53-4AA5-9795-EEC8F830990E}" srcId="{35D05579-053A-4EE3-8D7C-F6624868B1DB}" destId="{CC71A331-8F0E-42BC-A37C-7E2D56165405}" srcOrd="0" destOrd="0" parTransId="{5BE1C0F9-3AC4-4A28-A0C7-92DEC635E840}" sibTransId="{95351C30-3A2E-4CA8-A393-1B42693C5E55}"/>
    <dgm:cxn modelId="{D4D1D5C0-5515-485E-9DCF-DD4CE6B07B1B}" srcId="{FD418B65-780E-461C-8E3A-509E26850B43}" destId="{528E9879-695C-4F74-A8B1-78FEB33CDF73}" srcOrd="0" destOrd="0" parTransId="{B620FB91-2A76-4AAC-A91E-CEEDEB2257FB}" sibTransId="{378D2C8E-BCAA-4C44-92C3-FF71D2AC059B}"/>
    <dgm:cxn modelId="{179EE154-F82A-4618-BD9F-CA9536F5AD3F}" type="presOf" srcId="{FD418B65-780E-461C-8E3A-509E26850B43}" destId="{86DE7263-C81D-4DFA-91E3-131D148DD307}" srcOrd="0" destOrd="0" presId="urn:microsoft.com/office/officeart/2005/8/layout/chevron2"/>
    <dgm:cxn modelId="{8BBAFB4A-49D7-4902-A0ED-F6E9839D4112}" type="presOf" srcId="{9BA8DE8B-7399-4E99-A51A-A756DAC18C24}" destId="{43B332A2-88C9-4491-9C30-BD3C712DAC1F}" srcOrd="0" destOrd="0" presId="urn:microsoft.com/office/officeart/2005/8/layout/chevron2"/>
    <dgm:cxn modelId="{FA97EB0A-1DF8-40AD-B697-230BA8D345DB}" type="presParOf" srcId="{499123C4-F85B-46E4-A0FC-54D3FFAA97B2}" destId="{491947AA-0CBC-48A8-96D2-AAD8374A3F86}" srcOrd="0" destOrd="0" presId="urn:microsoft.com/office/officeart/2005/8/layout/chevron2"/>
    <dgm:cxn modelId="{3D00DDE9-E69C-4B7C-95B7-569AC32048D3}" type="presParOf" srcId="{491947AA-0CBC-48A8-96D2-AAD8374A3F86}" destId="{74886533-1414-4E80-8323-59C925ED0142}" srcOrd="0" destOrd="0" presId="urn:microsoft.com/office/officeart/2005/8/layout/chevron2"/>
    <dgm:cxn modelId="{35090550-5C76-4A19-9F93-3BAC3D5F16EF}" type="presParOf" srcId="{491947AA-0CBC-48A8-96D2-AAD8374A3F86}" destId="{8F77EA63-CD6D-465C-91FB-533F5984E568}" srcOrd="1" destOrd="0" presId="urn:microsoft.com/office/officeart/2005/8/layout/chevron2"/>
    <dgm:cxn modelId="{A351F268-689B-454A-A449-C5EF294914EA}" type="presParOf" srcId="{499123C4-F85B-46E4-A0FC-54D3FFAA97B2}" destId="{1E835E74-6AA3-4F09-A985-E0D7C788B117}" srcOrd="1" destOrd="0" presId="urn:microsoft.com/office/officeart/2005/8/layout/chevron2"/>
    <dgm:cxn modelId="{AD4DB79D-11AA-4548-8AA9-E966D6A97693}" type="presParOf" srcId="{499123C4-F85B-46E4-A0FC-54D3FFAA97B2}" destId="{4F131F21-A33C-4F92-B35D-4F515DB3BDDF}" srcOrd="2" destOrd="0" presId="urn:microsoft.com/office/officeart/2005/8/layout/chevron2"/>
    <dgm:cxn modelId="{D094F74C-5B6F-4BBE-8707-523CBFE1C42F}" type="presParOf" srcId="{4F131F21-A33C-4F92-B35D-4F515DB3BDDF}" destId="{DF9C0053-16B1-4702-8CB7-801CC2540999}" srcOrd="0" destOrd="0" presId="urn:microsoft.com/office/officeart/2005/8/layout/chevron2"/>
    <dgm:cxn modelId="{5AE15724-DC75-4082-8BCC-B5E431DC3439}" type="presParOf" srcId="{4F131F21-A33C-4F92-B35D-4F515DB3BDDF}" destId="{43B332A2-88C9-4491-9C30-BD3C712DAC1F}" srcOrd="1" destOrd="0" presId="urn:microsoft.com/office/officeart/2005/8/layout/chevron2"/>
    <dgm:cxn modelId="{64E873EF-E9E0-4F37-A470-E36A82D5F2A5}" type="presParOf" srcId="{499123C4-F85B-46E4-A0FC-54D3FFAA97B2}" destId="{AEBD457E-CF48-44AD-A3F7-8E407566899F}" srcOrd="3" destOrd="0" presId="urn:microsoft.com/office/officeart/2005/8/layout/chevron2"/>
    <dgm:cxn modelId="{6D355506-AAC3-4FA7-A5C8-EDC6CE72AA07}" type="presParOf" srcId="{499123C4-F85B-46E4-A0FC-54D3FFAA97B2}" destId="{2565D7C2-9949-4630-AB9E-21EA4E705F2A}" srcOrd="4" destOrd="0" presId="urn:microsoft.com/office/officeart/2005/8/layout/chevron2"/>
    <dgm:cxn modelId="{5AA66CC0-0549-437B-BE37-30B330AA3D02}" type="presParOf" srcId="{2565D7C2-9949-4630-AB9E-21EA4E705F2A}" destId="{86DE7263-C81D-4DFA-91E3-131D148DD307}" srcOrd="0" destOrd="0" presId="urn:microsoft.com/office/officeart/2005/8/layout/chevron2"/>
    <dgm:cxn modelId="{F0C164FA-9562-46EA-8E9F-CC2385ADFBFB}" type="presParOf" srcId="{2565D7C2-9949-4630-AB9E-21EA4E705F2A}" destId="{CF00A24A-3D2F-42E0-8DEA-85AF6CF04673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457A33-A0A7-4365-A7D3-D42B1E6AFC70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2252B1-EE34-42EA-9922-8D2C2421E92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altLang="uk-UA" smtClean="0"/>
          </a:p>
        </p:txBody>
      </p:sp>
      <p:sp>
        <p:nvSpPr>
          <p:cNvPr id="583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D6AC510-A540-4EA4-8AC0-DC6927F7F8BE}" type="slidenum">
              <a:rPr lang="uk-UA" altLang="uk-UA" smtClean="0"/>
              <a:pPr/>
              <a:t>9</a:t>
            </a:fld>
            <a:endParaRPr lang="uk-UA" altLang="uk-U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2000" y="762000"/>
            <a:ext cx="7772400" cy="4724400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СУЧАСНИЙ УРОК – </a:t>
            </a:r>
            <a:b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КРОК ДО ФОРМУВАННЯ ВИСОКОЇ КОМПЕТЕНТНОСТІ ПЕДАГОГА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algn="ctr"/>
            <a:r>
              <a:rPr lang="uk-UA" altLang="ru-RU" sz="6600" smtClean="0">
                <a:solidFill>
                  <a:schemeClr val="bg1"/>
                </a:solidFill>
              </a:rPr>
              <a:t>Моделі навчання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</p:nvPr>
        </p:nvGraphicFramePr>
        <p:xfrm>
          <a:off x="838200" y="1905000"/>
          <a:ext cx="8007350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>
          <a:xfrm>
            <a:off x="250825" y="0"/>
            <a:ext cx="8642350" cy="2087563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4000" b="1" dirty="0">
                <a:solidFill>
                  <a:srgbClr val="FFFF00"/>
                </a:solidFill>
              </a:rPr>
              <a:t>МОЖЛИВІ НЕДОЛІКИ ЩОДО ОРГАНІЗАЦІЇ УРОКІВ</a:t>
            </a:r>
            <a:endParaRPr lang="ru-RU" sz="4000" b="1" dirty="0">
              <a:solidFill>
                <a:srgbClr val="FFFF00"/>
              </a:solidFill>
            </a:endParaRPr>
          </a:p>
        </p:txBody>
      </p:sp>
      <p:sp>
        <p:nvSpPr>
          <p:cNvPr id="3" name="Капля 2"/>
          <p:cNvSpPr/>
          <p:nvPr/>
        </p:nvSpPr>
        <p:spPr>
          <a:xfrm>
            <a:off x="107950" y="1844675"/>
            <a:ext cx="2474913" cy="2447925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000" dirty="0"/>
              <a:t>відсутність системного підходу у плануванні та завданнях уроку</a:t>
            </a:r>
            <a:endParaRPr lang="ru-RU" sz="2000" dirty="0"/>
          </a:p>
        </p:txBody>
      </p:sp>
      <p:sp>
        <p:nvSpPr>
          <p:cNvPr id="4" name="Капля 3"/>
          <p:cNvSpPr/>
          <p:nvPr/>
        </p:nvSpPr>
        <p:spPr>
          <a:xfrm>
            <a:off x="2582863" y="1693863"/>
            <a:ext cx="2808287" cy="2651125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000" dirty="0"/>
              <a:t>незнання типології уроків – компетентність викладача</a:t>
            </a:r>
            <a:endParaRPr lang="ru-RU" sz="2000" dirty="0"/>
          </a:p>
        </p:txBody>
      </p:sp>
      <p:sp>
        <p:nvSpPr>
          <p:cNvPr id="5" name="Капля 4"/>
          <p:cNvSpPr/>
          <p:nvPr/>
        </p:nvSpPr>
        <p:spPr>
          <a:xfrm>
            <a:off x="3059113" y="4149725"/>
            <a:ext cx="2952750" cy="2708275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000" dirty="0"/>
              <a:t>недостатнє знання і володіння елементами педагогічної техніки – одноманітність уроків</a:t>
            </a:r>
            <a:endParaRPr lang="ru-RU" sz="2000" dirty="0"/>
          </a:p>
        </p:txBody>
      </p:sp>
      <p:sp>
        <p:nvSpPr>
          <p:cNvPr id="6" name="Капля 5"/>
          <p:cNvSpPr/>
          <p:nvPr/>
        </p:nvSpPr>
        <p:spPr>
          <a:xfrm>
            <a:off x="107950" y="4292600"/>
            <a:ext cx="2951163" cy="2565400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000" dirty="0"/>
              <a:t>неправильне використання методів та форм роботи на уроці</a:t>
            </a:r>
            <a:endParaRPr lang="ru-RU" sz="2000" dirty="0"/>
          </a:p>
        </p:txBody>
      </p:sp>
      <p:sp>
        <p:nvSpPr>
          <p:cNvPr id="7" name="Капля 6"/>
          <p:cNvSpPr/>
          <p:nvPr/>
        </p:nvSpPr>
        <p:spPr>
          <a:xfrm>
            <a:off x="5859463" y="4149725"/>
            <a:ext cx="3033712" cy="2708275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000" dirty="0"/>
              <a:t>перевантаження теоретичним матеріалом – другорядність практичних завдань</a:t>
            </a:r>
            <a:endParaRPr lang="ru-RU" sz="2000" dirty="0"/>
          </a:p>
        </p:txBody>
      </p:sp>
      <p:sp>
        <p:nvSpPr>
          <p:cNvPr id="8" name="Капля 7"/>
          <p:cNvSpPr/>
          <p:nvPr/>
        </p:nvSpPr>
        <p:spPr>
          <a:xfrm>
            <a:off x="5364163" y="1830388"/>
            <a:ext cx="3529012" cy="2462212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000" dirty="0"/>
              <a:t>недосконалість знань і врахування індивідуально – психологічних особливостей учнів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uk-UA" altLang="uk-UA" sz="4000" dirty="0"/>
              <a:t/>
            </a:r>
            <a:br>
              <a:rPr lang="uk-UA" altLang="uk-UA" sz="4000" dirty="0"/>
            </a:br>
            <a:r>
              <a:rPr lang="uk-UA" altLang="uk-UA" sz="4000" b="1" dirty="0">
                <a:solidFill>
                  <a:srgbClr val="0070C0"/>
                </a:solidFill>
              </a:rPr>
              <a:t>СУЧАСНИЙ УРОК</a:t>
            </a:r>
            <a:br>
              <a:rPr lang="uk-UA" altLang="uk-UA" sz="4000" b="1" dirty="0">
                <a:solidFill>
                  <a:srgbClr val="0070C0"/>
                </a:solidFill>
              </a:rPr>
            </a:br>
            <a:endParaRPr lang="ru-RU" altLang="uk-UA" sz="4000" b="1" dirty="0">
              <a:solidFill>
                <a:srgbClr val="0070C0"/>
              </a:solidFill>
            </a:endParaRP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uk-UA" altLang="uk-UA" sz="2800" dirty="0"/>
              <a:t>	</a:t>
            </a:r>
            <a:r>
              <a:rPr lang="uk-UA" altLang="uk-UA" b="1" u="sng" dirty="0"/>
              <a:t>Урок – </a:t>
            </a:r>
            <a:r>
              <a:rPr lang="uk-UA" altLang="uk-UA" dirty="0"/>
              <a:t>це форма організації діяльності постійного складу вчителя та учнів у конкретний період часу, що систематично використовується для вирішення задач навчання, виховання та розвитку учнів</a:t>
            </a:r>
            <a:r>
              <a:rPr lang="uk-UA" altLang="uk-UA" dirty="0" smtClean="0"/>
              <a:t>.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endParaRPr lang="uk-UA" altLang="uk-UA" dirty="0"/>
          </a:p>
          <a:p>
            <a:pPr eaLnBrk="1" hangingPunct="1">
              <a:lnSpc>
                <a:spcPct val="80000"/>
              </a:lnSpc>
              <a:defRPr/>
            </a:pPr>
            <a:r>
              <a:rPr lang="uk-UA" altLang="uk-UA" dirty="0"/>
              <a:t>	</a:t>
            </a:r>
            <a:r>
              <a:rPr lang="uk-UA" altLang="uk-UA" b="1" u="sng" dirty="0"/>
              <a:t>Сьогодні урок – </a:t>
            </a:r>
            <a:r>
              <a:rPr lang="uk-UA" altLang="uk-UA" dirty="0"/>
              <a:t>це форма навчання, діяльність учня, а також – основа професійного зростання вчителя.</a:t>
            </a:r>
            <a:endParaRPr lang="ru-RU" altLang="uk-UA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2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8" grpId="0"/>
      <p:bldP spid="1320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2"/>
          <p:cNvSpPr>
            <a:spLocks noGrp="1"/>
          </p:cNvSpPr>
          <p:nvPr>
            <p:ph type="title"/>
          </p:nvPr>
        </p:nvSpPr>
        <p:spPr>
          <a:xfrm>
            <a:off x="457201" y="260351"/>
            <a:ext cx="8229600" cy="2863849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400" dirty="0" smtClean="0"/>
              <a:t/>
            </a:r>
            <a:br>
              <a:rPr lang="ru-RU" altLang="ru-RU" sz="2400" dirty="0" smtClean="0"/>
            </a:br>
            <a:r>
              <a:rPr lang="ru-RU" altLang="ru-RU" sz="2400" dirty="0" smtClean="0"/>
              <a:t/>
            </a:r>
            <a:br>
              <a:rPr lang="ru-RU" altLang="ru-RU" sz="2400" dirty="0" smtClean="0"/>
            </a:br>
            <a:r>
              <a:rPr lang="ru-RU" altLang="ru-RU" sz="2400" dirty="0" smtClean="0"/>
              <a:t/>
            </a:r>
            <a:br>
              <a:rPr lang="ru-RU" altLang="ru-RU" sz="2400" dirty="0" smtClean="0"/>
            </a:br>
            <a:r>
              <a:rPr lang="ru-RU" altLang="ru-RU" sz="2400" dirty="0" smtClean="0"/>
              <a:t/>
            </a:r>
            <a:br>
              <a:rPr lang="ru-RU" altLang="ru-RU" sz="2400" dirty="0" smtClean="0"/>
            </a:br>
            <a:r>
              <a:rPr lang="ru-RU" altLang="ru-RU" sz="2400" dirty="0" smtClean="0"/>
              <a:t/>
            </a:r>
            <a:br>
              <a:rPr lang="ru-RU" altLang="ru-RU" sz="2400" dirty="0" smtClean="0"/>
            </a:br>
            <a:r>
              <a:rPr lang="ru-RU" altLang="ru-RU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Сучасний</a:t>
            </a:r>
            <a:r>
              <a:rPr lang="ru-RU" altLang="ru-RU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урок — </a:t>
            </a:r>
            <a:r>
              <a:rPr lang="ru-RU" altLang="ru-RU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altLang="ru-RU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урок</a:t>
            </a:r>
            <a:r>
              <a:rPr lang="ru-RU" altLang="ru-RU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демократичного </a:t>
            </a:r>
            <a:r>
              <a:rPr lang="ru-RU" altLang="ru-RU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спрямування</a:t>
            </a:r>
            <a:r>
              <a:rPr lang="ru-RU" altLang="ru-RU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ru-RU" altLang="ru-RU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Ми </a:t>
            </a:r>
            <a:r>
              <a:rPr lang="ru-RU" altLang="ru-RU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altLang="ru-RU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проводимо не так для </a:t>
            </a:r>
            <a:r>
              <a:rPr lang="ru-RU" altLang="ru-RU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учнів</a:t>
            </a:r>
            <a:r>
              <a:rPr lang="ru-RU" altLang="ru-RU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ru-RU" altLang="ru-RU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як разом </a:t>
            </a:r>
            <a:r>
              <a:rPr lang="ru-RU" altLang="ru-RU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altLang="ru-RU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ними, </a:t>
            </a:r>
            <a:r>
              <a:rPr lang="ru-RU" altLang="ru-RU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навчаємо</a:t>
            </a:r>
            <a:r>
              <a:rPr lang="ru-RU" altLang="ru-RU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altLang="ru-RU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altLang="ru-RU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словом, </a:t>
            </a:r>
            <a:br>
              <a:rPr lang="ru-RU" altLang="ru-RU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altLang="ru-RU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altLang="ru-RU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організованою</a:t>
            </a:r>
            <a:r>
              <a:rPr lang="ru-RU" altLang="ru-RU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справою.</a:t>
            </a:r>
            <a:br>
              <a:rPr lang="ru-RU" altLang="ru-RU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altLang="ru-RU" sz="32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0825" y="3213100"/>
            <a:ext cx="8642350" cy="3011488"/>
          </a:xfrm>
        </p:spPr>
        <p:txBody>
          <a:bodyPr>
            <a:noAutofit/>
          </a:bodyPr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600" b="1" dirty="0">
                <a:solidFill>
                  <a:srgbClr val="CC00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А результат залежить від особистості вчителя, рівня його майстерності.</a:t>
            </a:r>
            <a:br>
              <a:rPr lang="ru-RU" sz="3600" b="1" dirty="0">
                <a:solidFill>
                  <a:srgbClr val="CC00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CC00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В </a:t>
            </a:r>
            <a:r>
              <a:rPr lang="ru-RU" sz="3600" b="1" dirty="0">
                <a:solidFill>
                  <a:srgbClr val="CC00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основу своєї роботи </a:t>
            </a:r>
            <a:r>
              <a:rPr lang="ru-RU" sz="3600" b="1" dirty="0" smtClean="0">
                <a:solidFill>
                  <a:srgbClr val="CC00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закладається активізація </a:t>
            </a:r>
            <a:r>
              <a:rPr lang="ru-RU" sz="3600" b="1" dirty="0">
                <a:solidFill>
                  <a:srgbClr val="CC00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пізнавальної діяльності, формування і</a:t>
            </a:r>
            <a:r>
              <a:rPr lang="ru-RU" sz="3600" b="1" dirty="0" smtClean="0">
                <a:solidFill>
                  <a:srgbClr val="CC00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нтересу </a:t>
            </a:r>
            <a:r>
              <a:rPr lang="ru-RU" sz="3600" b="1" dirty="0">
                <a:solidFill>
                  <a:srgbClr val="CC00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до процесу отримання знань, практичну спрямованість навчальної діяльності. 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sz="3600" dirty="0">
              <a:latin typeface="Monotype Corsiva" panose="03010101010201010101" pitchFamily="66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/>
          <p:cNvSpPr>
            <a:spLocks noGrp="1"/>
          </p:cNvSpPr>
          <p:nvPr>
            <p:ph type="title"/>
          </p:nvPr>
        </p:nvSpPr>
        <p:spPr>
          <a:xfrm>
            <a:off x="357188" y="2143125"/>
            <a:ext cx="3300412" cy="2376488"/>
          </a:xfrm>
        </p:spPr>
        <p:txBody>
          <a:bodyPr/>
          <a:lstStyle/>
          <a:p>
            <a:pPr algn="ctr" eaLnBrk="1" hangingPunct="1"/>
            <a:r>
              <a:rPr lang="uk-UA" altLang="ru-RU" sz="4400" b="1" dirty="0" smtClean="0">
                <a:solidFill>
                  <a:srgbClr val="009900"/>
                </a:solidFill>
              </a:rPr>
              <a:t>СУЧАСНИЙ</a:t>
            </a:r>
            <a:r>
              <a:rPr lang="uk-UA" altLang="ru-RU" sz="4800" b="1" dirty="0" smtClean="0">
                <a:solidFill>
                  <a:srgbClr val="009900"/>
                </a:solidFill>
              </a:rPr>
              <a:t> УРОК</a:t>
            </a:r>
            <a:endParaRPr lang="ru-RU" altLang="ru-RU" sz="4800" b="1" dirty="0" smtClean="0">
              <a:solidFill>
                <a:srgbClr val="009900"/>
              </a:solidFill>
            </a:endParaRPr>
          </a:p>
        </p:txBody>
      </p:sp>
      <p:sp>
        <p:nvSpPr>
          <p:cNvPr id="4" name="Двойная стрелка влево/вправо 3"/>
          <p:cNvSpPr/>
          <p:nvPr/>
        </p:nvSpPr>
        <p:spPr>
          <a:xfrm>
            <a:off x="0" y="188913"/>
            <a:ext cx="4530725" cy="194468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dirty="0"/>
              <a:t>теоретичні знання – практичне застосування</a:t>
            </a:r>
            <a:endParaRPr lang="ru-RU" dirty="0"/>
          </a:p>
        </p:txBody>
      </p:sp>
      <p:sp>
        <p:nvSpPr>
          <p:cNvPr id="5" name="Двойная стрелка влево/вправо 4"/>
          <p:cNvSpPr/>
          <p:nvPr/>
        </p:nvSpPr>
        <p:spPr>
          <a:xfrm>
            <a:off x="3878263" y="1722438"/>
            <a:ext cx="4319587" cy="187166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dirty="0"/>
              <a:t>пошукова діяльність та творчість</a:t>
            </a:r>
            <a:endParaRPr lang="ru-RU" dirty="0"/>
          </a:p>
        </p:txBody>
      </p:sp>
      <p:sp>
        <p:nvSpPr>
          <p:cNvPr id="6" name="Двойная стрелка влево/вправо 5"/>
          <p:cNvSpPr/>
          <p:nvPr/>
        </p:nvSpPr>
        <p:spPr>
          <a:xfrm>
            <a:off x="4530725" y="3284538"/>
            <a:ext cx="4535488" cy="182245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dirty="0"/>
              <a:t>розвиток навчальних компетентностей учнів</a:t>
            </a:r>
            <a:endParaRPr lang="ru-RU" dirty="0"/>
          </a:p>
        </p:txBody>
      </p:sp>
      <p:sp>
        <p:nvSpPr>
          <p:cNvPr id="7" name="Двойная стрелка влево/вправо 6"/>
          <p:cNvSpPr/>
          <p:nvPr/>
        </p:nvSpPr>
        <p:spPr>
          <a:xfrm>
            <a:off x="4643438" y="188913"/>
            <a:ext cx="4500562" cy="187166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dirty="0"/>
              <a:t>проблемні питання та ситуації  (задачі)</a:t>
            </a:r>
            <a:endParaRPr lang="ru-RU" dirty="0"/>
          </a:p>
        </p:txBody>
      </p:sp>
      <p:sp>
        <p:nvSpPr>
          <p:cNvPr id="8" name="Двойная стрелка влево/вправо 7"/>
          <p:cNvSpPr/>
          <p:nvPr/>
        </p:nvSpPr>
        <p:spPr>
          <a:xfrm>
            <a:off x="4443413" y="4924425"/>
            <a:ext cx="4700587" cy="18923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dirty="0"/>
              <a:t>систематичне і планомірне оцінювання</a:t>
            </a:r>
            <a:endParaRPr lang="ru-RU" dirty="0"/>
          </a:p>
        </p:txBody>
      </p:sp>
      <p:sp>
        <p:nvSpPr>
          <p:cNvPr id="9" name="Двойная стрелка влево/вправо 8"/>
          <p:cNvSpPr/>
          <p:nvPr/>
        </p:nvSpPr>
        <p:spPr>
          <a:xfrm>
            <a:off x="87313" y="4852988"/>
            <a:ext cx="4356100" cy="203517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dirty="0"/>
              <a:t>єдність співпраці викладача та учнів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гуманітарний 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потенціал  і  гуманізація  навчання;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варіативність 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 гнучкість  структури  уроку;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 спрямованість  уроку  на  особистість 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учня – компетентність викладача;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 системний  підхід  до  побудови  уроку  та  процесу  навчання;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 спрямованість  уроку  на  головне –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 компетентності учнів у навчанні;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 повне  засвоєння  нового  матеріалу  на  уроці;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 оптимізація  форм  роботи  на  уроці;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 економія  часу в  навчанні.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685800" y="228600"/>
            <a:ext cx="7345363" cy="1320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3200" b="1" dirty="0"/>
              <a:t>ОСНОВНІ ОЗНАКИ СУЧАСНОГО УРОКУ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uk-UA" sz="4000" dirty="0"/>
              <a:t>Вимоги до сучасного уроку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611560" y="1268760"/>
          <a:ext cx="8424936" cy="4755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324600"/>
          </a:xfrm>
        </p:spPr>
        <p:txBody>
          <a:bodyPr/>
          <a:lstStyle/>
          <a:p>
            <a:pPr algn="ctr" eaLnBrk="1" hangingPunct="1"/>
            <a:r>
              <a:rPr lang="uk-UA" altLang="ru-RU" sz="3600" b="1" i="1" smtClean="0"/>
              <a:t>Чинники, які впливають на ефективність сучасного уроку</a:t>
            </a:r>
            <a:endParaRPr lang="ru-RU" altLang="ru-RU" sz="3600" b="1" i="1" smtClean="0"/>
          </a:p>
        </p:txBody>
      </p:sp>
      <p:graphicFrame>
        <p:nvGraphicFramePr>
          <p:cNvPr id="4" name="Схема 3"/>
          <p:cNvGraphicFramePr/>
          <p:nvPr/>
        </p:nvGraphicFramePr>
        <p:xfrm>
          <a:off x="0" y="1412776"/>
          <a:ext cx="914400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Содержимое 2"/>
          <p:cNvSpPr>
            <a:spLocks noGrp="1"/>
          </p:cNvSpPr>
          <p:nvPr>
            <p:ph idx="1"/>
          </p:nvPr>
        </p:nvSpPr>
        <p:spPr>
          <a:xfrm>
            <a:off x="457200" y="260350"/>
            <a:ext cx="8229600" cy="6064250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uk-UA" altLang="ru-RU" sz="2800" b="1" i="1" smtClean="0"/>
              <a:t>Аспекти ефективності сучасного уроку які залежать від учителя</a:t>
            </a:r>
            <a:endParaRPr lang="ru-RU" altLang="ru-RU" sz="2800" b="1" i="1" smtClean="0"/>
          </a:p>
        </p:txBody>
      </p:sp>
      <p:sp>
        <p:nvSpPr>
          <p:cNvPr id="13" name="Выноска с четырьмя стрелками 12"/>
          <p:cNvSpPr/>
          <p:nvPr/>
        </p:nvSpPr>
        <p:spPr>
          <a:xfrm>
            <a:off x="2339975" y="2708275"/>
            <a:ext cx="4103688" cy="2376488"/>
          </a:xfrm>
          <a:prstGeom prst="quad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000" dirty="0">
                <a:solidFill>
                  <a:schemeClr val="tx1"/>
                </a:solidFill>
              </a:rPr>
              <a:t>Сучасний урок+ вчитель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4" name="Пятно 1 13"/>
          <p:cNvSpPr/>
          <p:nvPr/>
        </p:nvSpPr>
        <p:spPr>
          <a:xfrm>
            <a:off x="6804025" y="3644900"/>
            <a:ext cx="46038" cy="71438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5" name="Пятно 1 14"/>
          <p:cNvSpPr/>
          <p:nvPr/>
        </p:nvSpPr>
        <p:spPr>
          <a:xfrm>
            <a:off x="6227763" y="1989138"/>
            <a:ext cx="2916237" cy="3887787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Arial" pitchFamily="34" charset="0"/>
              <a:buChar char="•"/>
              <a:defRPr/>
            </a:pPr>
            <a:r>
              <a:rPr lang="uk-UA" sz="1400" dirty="0">
                <a:solidFill>
                  <a:srgbClr val="FF0000"/>
                </a:solidFill>
              </a:rPr>
              <a:t>Сучасні технології </a:t>
            </a:r>
          </a:p>
          <a:p>
            <a:pPr algn="ctr">
              <a:buFont typeface="Arial" pitchFamily="34" charset="0"/>
              <a:buChar char="•"/>
              <a:defRPr/>
            </a:pPr>
            <a:r>
              <a:rPr lang="uk-UA" sz="1400" dirty="0">
                <a:solidFill>
                  <a:srgbClr val="FF0000"/>
                </a:solidFill>
              </a:rPr>
              <a:t>Уміння спілкуватися з учнями</a:t>
            </a:r>
          </a:p>
          <a:p>
            <a:pPr algn="ctr">
              <a:buFont typeface="Arial" pitchFamily="34" charset="0"/>
              <a:buChar char="•"/>
              <a:defRPr/>
            </a:pPr>
            <a:r>
              <a:rPr lang="uk-UA" sz="1400" dirty="0">
                <a:solidFill>
                  <a:srgbClr val="FF0000"/>
                </a:solidFill>
              </a:rPr>
              <a:t>Знання їх вікових особливостей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16" name="Пятно 1 15"/>
          <p:cNvSpPr/>
          <p:nvPr/>
        </p:nvSpPr>
        <p:spPr>
          <a:xfrm>
            <a:off x="2168525" y="4437063"/>
            <a:ext cx="4248150" cy="2420937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Arial" pitchFamily="34" charset="0"/>
              <a:buChar char="•"/>
              <a:defRPr/>
            </a:pPr>
            <a:r>
              <a:rPr lang="uk-UA" sz="1400" dirty="0">
                <a:solidFill>
                  <a:srgbClr val="FF0000"/>
                </a:solidFill>
              </a:rPr>
              <a:t>Ситуація успіху</a:t>
            </a:r>
          </a:p>
          <a:p>
            <a:pPr algn="ctr">
              <a:buFont typeface="Arial" pitchFamily="34" charset="0"/>
              <a:buChar char="•"/>
              <a:defRPr/>
            </a:pPr>
            <a:r>
              <a:rPr lang="uk-UA" sz="1400" dirty="0">
                <a:solidFill>
                  <a:srgbClr val="FF0000"/>
                </a:solidFill>
              </a:rPr>
              <a:t>Інтерактивні форми роботи </a:t>
            </a:r>
          </a:p>
          <a:p>
            <a:pPr algn="ctr">
              <a:buFont typeface="Arial" pitchFamily="34" charset="0"/>
              <a:buChar char="•"/>
              <a:defRPr/>
            </a:pPr>
            <a:r>
              <a:rPr lang="uk-UA" sz="1400" dirty="0">
                <a:solidFill>
                  <a:srgbClr val="FF0000"/>
                </a:solidFill>
              </a:rPr>
              <a:t>Відчувати проблеми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17" name="Пятно 1 16"/>
          <p:cNvSpPr/>
          <p:nvPr/>
        </p:nvSpPr>
        <p:spPr>
          <a:xfrm>
            <a:off x="0" y="2106613"/>
            <a:ext cx="2700338" cy="4103687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Arial" pitchFamily="34" charset="0"/>
              <a:buChar char="•"/>
              <a:defRPr/>
            </a:pPr>
            <a:r>
              <a:rPr lang="uk-UA" sz="1400" dirty="0">
                <a:solidFill>
                  <a:srgbClr val="FF0000"/>
                </a:solidFill>
              </a:rPr>
              <a:t>Толерантність </a:t>
            </a:r>
          </a:p>
          <a:p>
            <a:pPr algn="ctr">
              <a:buFont typeface="Arial" pitchFamily="34" charset="0"/>
              <a:buChar char="•"/>
              <a:defRPr/>
            </a:pPr>
            <a:r>
              <a:rPr lang="uk-UA" sz="1400" dirty="0">
                <a:solidFill>
                  <a:srgbClr val="FF0000"/>
                </a:solidFill>
              </a:rPr>
              <a:t>Креативність</a:t>
            </a:r>
          </a:p>
          <a:p>
            <a:pPr algn="ctr">
              <a:buFont typeface="Arial" pitchFamily="34" charset="0"/>
              <a:buChar char="•"/>
              <a:defRPr/>
            </a:pPr>
            <a:r>
              <a:rPr lang="uk-UA" sz="1400" dirty="0">
                <a:solidFill>
                  <a:srgbClr val="FF0000"/>
                </a:solidFill>
              </a:rPr>
              <a:t>Любов до учнів</a:t>
            </a:r>
          </a:p>
          <a:p>
            <a:pPr algn="ctr">
              <a:buFont typeface="Arial" pitchFamily="34" charset="0"/>
              <a:buChar char="•"/>
              <a:defRPr/>
            </a:pPr>
            <a:r>
              <a:rPr lang="uk-UA" sz="1400" dirty="0">
                <a:solidFill>
                  <a:srgbClr val="FF0000"/>
                </a:solidFill>
              </a:rPr>
              <a:t>Співпраця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18" name="Пятно 1 17"/>
          <p:cNvSpPr/>
          <p:nvPr/>
        </p:nvSpPr>
        <p:spPr>
          <a:xfrm>
            <a:off x="2268538" y="1060450"/>
            <a:ext cx="4248150" cy="2232025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Arial" pitchFamily="34" charset="0"/>
              <a:buChar char="•"/>
              <a:defRPr/>
            </a:pPr>
            <a:r>
              <a:rPr lang="uk-UA" sz="1400" dirty="0">
                <a:solidFill>
                  <a:srgbClr val="FF0000"/>
                </a:solidFill>
              </a:rPr>
              <a:t>Педагогічна майстерність </a:t>
            </a:r>
          </a:p>
          <a:p>
            <a:pPr algn="ctr">
              <a:buFont typeface="Arial" pitchFamily="34" charset="0"/>
              <a:buChar char="•"/>
              <a:defRPr/>
            </a:pPr>
            <a:r>
              <a:rPr lang="uk-UA" sz="1400" dirty="0">
                <a:solidFill>
                  <a:srgbClr val="FF0000"/>
                </a:solidFill>
              </a:rPr>
              <a:t>Якісна методична підготовка</a:t>
            </a:r>
          </a:p>
          <a:p>
            <a:pPr algn="ctr">
              <a:buFont typeface="Arial" pitchFamily="34" charset="0"/>
              <a:buChar char="•"/>
              <a:defRPr/>
            </a:pPr>
            <a:r>
              <a:rPr lang="uk-UA" sz="1400" dirty="0">
                <a:solidFill>
                  <a:srgbClr val="FF0000"/>
                </a:solidFill>
              </a:rPr>
              <a:t>Знання методів</a:t>
            </a:r>
            <a:endParaRPr lang="ru-RU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324600"/>
          </a:xfrm>
        </p:spPr>
        <p:txBody>
          <a:bodyPr>
            <a:normAutofit/>
          </a:bodyPr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uk-UA" b="1" i="1" dirty="0"/>
              <a:t>   Аспекти ефективності сучасного уроку, які залежать від  учня:</a:t>
            </a:r>
          </a:p>
          <a:p>
            <a:pPr algn="ctr" eaLnBrk="1" hangingPunct="1">
              <a:buFont typeface="Wingdings" pitchFamily="2" charset="2"/>
              <a:buChar char="Ø"/>
              <a:defRPr/>
            </a:pPr>
            <a:r>
              <a:rPr lang="uk-UA" b="1" i="1" dirty="0"/>
              <a:t> </a:t>
            </a:r>
            <a:r>
              <a:rPr lang="uk-UA" sz="2400" b="1" i="1" dirty="0">
                <a:solidFill>
                  <a:srgbClr val="FF0066"/>
                </a:solidFill>
                <a:latin typeface="Bookman Old Style" pitchFamily="18" charset="0"/>
              </a:rPr>
              <a:t>Свідоме ставлення;</a:t>
            </a:r>
          </a:p>
          <a:p>
            <a:pPr algn="ctr" eaLnBrk="1" hangingPunct="1">
              <a:buFont typeface="Wingdings" pitchFamily="2" charset="2"/>
              <a:buChar char="Ø"/>
              <a:defRPr/>
            </a:pPr>
            <a:r>
              <a:rPr lang="uk-UA" sz="2400" b="1" i="1" dirty="0">
                <a:solidFill>
                  <a:srgbClr val="FF0066"/>
                </a:solidFill>
                <a:latin typeface="Bookman Old Style" pitchFamily="18" charset="0"/>
              </a:rPr>
              <a:t>Бажання вчитися;</a:t>
            </a:r>
          </a:p>
          <a:p>
            <a:pPr algn="ctr" eaLnBrk="1" hangingPunct="1">
              <a:buFont typeface="Wingdings" pitchFamily="2" charset="2"/>
              <a:buChar char="Ø"/>
              <a:defRPr/>
            </a:pPr>
            <a:r>
              <a:rPr lang="uk-UA" sz="2400" b="1" i="1" dirty="0">
                <a:solidFill>
                  <a:srgbClr val="FF0066"/>
                </a:solidFill>
                <a:latin typeface="Bookman Old Style" pitchFamily="18" charset="0"/>
              </a:rPr>
              <a:t>Активність; </a:t>
            </a:r>
          </a:p>
          <a:p>
            <a:pPr algn="ctr" eaLnBrk="1" hangingPunct="1">
              <a:buFont typeface="Wingdings" pitchFamily="2" charset="2"/>
              <a:buChar char="Ø"/>
              <a:defRPr/>
            </a:pPr>
            <a:r>
              <a:rPr lang="uk-UA" sz="2400" b="1" i="1" dirty="0">
                <a:solidFill>
                  <a:srgbClr val="FF0066"/>
                </a:solidFill>
                <a:latin typeface="Bookman Old Style" pitchFamily="18" charset="0"/>
              </a:rPr>
              <a:t>Зацікавленість;</a:t>
            </a:r>
          </a:p>
          <a:p>
            <a:pPr algn="ctr" eaLnBrk="1" hangingPunct="1">
              <a:buFont typeface="Wingdings" pitchFamily="2" charset="2"/>
              <a:buChar char="Ø"/>
              <a:defRPr/>
            </a:pPr>
            <a:r>
              <a:rPr lang="uk-UA" sz="2400" b="1" i="1" dirty="0">
                <a:solidFill>
                  <a:srgbClr val="FF0066"/>
                </a:solidFill>
                <a:latin typeface="Bookman Old Style" pitchFamily="18" charset="0"/>
              </a:rPr>
              <a:t>Здібності учня; </a:t>
            </a:r>
          </a:p>
          <a:p>
            <a:pPr algn="ctr" eaLnBrk="1" hangingPunct="1">
              <a:buFont typeface="Wingdings" pitchFamily="2" charset="2"/>
              <a:buChar char="Ø"/>
              <a:defRPr/>
            </a:pPr>
            <a:r>
              <a:rPr lang="uk-UA" sz="2400" b="1" i="1" dirty="0">
                <a:solidFill>
                  <a:srgbClr val="FF0066"/>
                </a:solidFill>
                <a:latin typeface="Bookman Old Style" pitchFamily="18" charset="0"/>
              </a:rPr>
              <a:t>Підготовка до уроку;</a:t>
            </a:r>
          </a:p>
          <a:p>
            <a:pPr algn="ctr" eaLnBrk="1" hangingPunct="1">
              <a:buFont typeface="Wingdings" pitchFamily="2" charset="2"/>
              <a:buChar char="Ø"/>
              <a:defRPr/>
            </a:pPr>
            <a:r>
              <a:rPr lang="uk-UA" sz="2400" b="1" i="1" dirty="0">
                <a:solidFill>
                  <a:srgbClr val="FF0066"/>
                </a:solidFill>
                <a:latin typeface="Bookman Old Style" pitchFamily="18" charset="0"/>
              </a:rPr>
              <a:t>Потреба у нових знаннях;</a:t>
            </a:r>
          </a:p>
          <a:p>
            <a:pPr algn="ctr" eaLnBrk="1" hangingPunct="1">
              <a:buFont typeface="Wingdings" pitchFamily="2" charset="2"/>
              <a:buChar char="Ø"/>
              <a:defRPr/>
            </a:pPr>
            <a:r>
              <a:rPr lang="uk-UA" sz="2400" b="1" i="1" dirty="0">
                <a:solidFill>
                  <a:srgbClr val="FF0066"/>
                </a:solidFill>
                <a:latin typeface="Bookman Old Style" pitchFamily="18" charset="0"/>
              </a:rPr>
              <a:t>Здатність отримувати </a:t>
            </a:r>
          </a:p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uk-UA" sz="2400" b="1" i="1" dirty="0">
                <a:solidFill>
                  <a:srgbClr val="FF0066"/>
                </a:solidFill>
                <a:latin typeface="Bookman Old Style" pitchFamily="18" charset="0"/>
              </a:rPr>
              <a:t>                     задоволення від навчання;</a:t>
            </a:r>
          </a:p>
          <a:p>
            <a:pPr algn="ctr" eaLnBrk="1" hangingPunct="1">
              <a:buFont typeface="Wingdings" pitchFamily="2" charset="2"/>
              <a:buChar char="Ø"/>
              <a:defRPr/>
            </a:pPr>
            <a:r>
              <a:rPr lang="uk-UA" sz="2400" b="1" i="1" dirty="0">
                <a:solidFill>
                  <a:srgbClr val="FF0066"/>
                </a:solidFill>
                <a:latin typeface="Bookman Old Style" pitchFamily="18" charset="0"/>
              </a:rPr>
              <a:t>Вміння слухати;</a:t>
            </a:r>
          </a:p>
          <a:p>
            <a:pPr algn="ctr" eaLnBrk="1" hangingPunct="1">
              <a:buFont typeface="Wingdings" pitchFamily="2" charset="2"/>
              <a:buChar char="Ø"/>
              <a:defRPr/>
            </a:pPr>
            <a:r>
              <a:rPr lang="uk-UA" sz="2400" b="1" i="1" dirty="0">
                <a:solidFill>
                  <a:srgbClr val="FF0066"/>
                </a:solidFill>
                <a:latin typeface="Bookman Old Style" pitchFamily="18" charset="0"/>
              </a:rPr>
              <a:t>Самоосвіта.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uk-UA" b="1" i="1" dirty="0"/>
          </a:p>
          <a:p>
            <a:pPr algn="ctr" eaLnBrk="1" hangingPunct="1">
              <a:buFont typeface="Wingdings" pitchFamily="2" charset="2"/>
              <a:buNone/>
              <a:defRPr/>
            </a:pPr>
            <a:endParaRPr lang="uk-UA" b="1" i="1" dirty="0"/>
          </a:p>
          <a:p>
            <a:pPr algn="ctr" eaLnBrk="1" hangingPunct="1">
              <a:buFont typeface="Wingdings" pitchFamily="2" charset="2"/>
              <a:buNone/>
              <a:defRPr/>
            </a:pPr>
            <a:endParaRPr lang="uk-UA" b="1" i="1" dirty="0"/>
          </a:p>
          <a:p>
            <a:pPr algn="ctr" eaLnBrk="1" hangingPunct="1">
              <a:buFont typeface="Wingdings" pitchFamily="2" charset="2"/>
              <a:buNone/>
              <a:defRPr/>
            </a:pPr>
            <a:endParaRPr lang="uk-UA" b="1" i="1" dirty="0"/>
          </a:p>
          <a:p>
            <a:pPr algn="ctr" eaLnBrk="1" hangingPunct="1">
              <a:buFont typeface="Wingdings" pitchFamily="2" charset="2"/>
              <a:buNone/>
              <a:defRPr/>
            </a:pPr>
            <a:endParaRPr lang="uk-UA" b="1" i="1" dirty="0"/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b="1" i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77532" y="1008221"/>
            <a:ext cx="914400" cy="489654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anchor="ctr"/>
          <a:lstStyle/>
          <a:p>
            <a:pPr algn="ctr">
              <a:defRPr/>
            </a:pPr>
            <a:r>
              <a:rPr lang="uk-UA" sz="2800" dirty="0">
                <a:solidFill>
                  <a:srgbClr val="D60093"/>
                </a:solidFill>
              </a:rPr>
              <a:t>Сучасний учень</a:t>
            </a:r>
            <a:endParaRPr lang="ru-RU" sz="2800" dirty="0">
              <a:solidFill>
                <a:srgbClr val="D60093"/>
              </a:solidFill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1547813" y="2924175"/>
            <a:ext cx="977900" cy="7731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350</Words>
  <PresentationFormat>Экран (4:3)</PresentationFormat>
  <Paragraphs>88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СУЧАСНИЙ УРОК –  КРОК ДО ФОРМУВАННЯ ВИСОКОЇ КОМПЕТЕНТНОСТІ ПЕДАГОГА</vt:lpstr>
      <vt:lpstr> СУЧАСНИЙ УРОК </vt:lpstr>
      <vt:lpstr>     Сучасний урок — це урок демократичного спрямування.  Ми його проводимо не так для учнів,  як разом з ними, навчаємо не тільки словом,  а й організованою справою.  </vt:lpstr>
      <vt:lpstr>СУЧАСНИЙ УРОК</vt:lpstr>
      <vt:lpstr>Слайд 5</vt:lpstr>
      <vt:lpstr>Вимоги до сучасного уроку</vt:lpstr>
      <vt:lpstr>Слайд 7</vt:lpstr>
      <vt:lpstr>Слайд 8</vt:lpstr>
      <vt:lpstr>Слайд 9</vt:lpstr>
      <vt:lpstr>Моделі навчання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СУЧАСНИЙ УРОК – КРОК ДО ФОРМУВАННЯ ВИСОКОЇ КОМПЕТЕНТНОСТІ ПЕДАГОГА</dc:title>
  <cp:lastModifiedBy>Метод_кабинет</cp:lastModifiedBy>
  <cp:revision>2</cp:revision>
  <dcterms:modified xsi:type="dcterms:W3CDTF">2017-02-28T09:42:41Z</dcterms:modified>
</cp:coreProperties>
</file>